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6858000" cy="9906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45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08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1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55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7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15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1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96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75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00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785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C9B5F-BDE7-4379-A6E8-184E3D7F738E}" type="datetimeFigureOut">
              <a:rPr lang="zh-TW" altLang="en-US" smtClean="0"/>
              <a:t>2025/10/21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601D2-4E7D-479B-9141-F82408044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066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0" y="0"/>
            <a:ext cx="6924260" cy="9906000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474067" y="139149"/>
            <a:ext cx="5843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思源黑體 TW" panose="020B0500000000000000" pitchFamily="34" charset="-120"/>
                <a:ea typeface="思源黑體 TW" panose="020B0500000000000000" pitchFamily="34" charset="-120"/>
              </a:rPr>
              <a:t>2025</a:t>
            </a:r>
            <a:r>
              <a:rPr lang="zh-TW" altLang="en-US" b="1" dirty="0" smtClean="0">
                <a:latin typeface="思源黑體 TW" panose="020B0500000000000000" pitchFamily="34" charset="-120"/>
                <a:ea typeface="思源黑體 TW" panose="020B0500000000000000" pitchFamily="34" charset="-120"/>
              </a:rPr>
              <a:t>年第二屆智慧</a:t>
            </a:r>
            <a:r>
              <a:rPr lang="zh-TW" altLang="en-US" b="1" dirty="0">
                <a:latin typeface="思源黑體 TW" panose="020B0500000000000000" pitchFamily="34" charset="-120"/>
                <a:ea typeface="思源黑體 TW" panose="020B0500000000000000" pitchFamily="34" charset="-120"/>
              </a:rPr>
              <a:t>運算與量子資訊創意競賽學決賽海報</a:t>
            </a:r>
            <a:endParaRPr lang="zh-TW" altLang="en-US" b="1" dirty="0">
              <a:latin typeface="思源黑體 TW" panose="020B0500000000000000" pitchFamily="34" charset="-120"/>
              <a:ea typeface="思源黑體 TW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235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3068</TotalTime>
  <Words>14</Words>
  <Application>Microsoft Office PowerPoint</Application>
  <PresentationFormat>A4 紙張 (210x297 公釐)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思源黑體 TW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CYEE</dc:creator>
  <cp:lastModifiedBy>陳映竹</cp:lastModifiedBy>
  <cp:revision>10</cp:revision>
  <dcterms:created xsi:type="dcterms:W3CDTF">2020-09-30T07:14:14Z</dcterms:created>
  <dcterms:modified xsi:type="dcterms:W3CDTF">2025-10-21T03:31:09Z</dcterms:modified>
</cp:coreProperties>
</file>