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  <p:sldMasterId id="2147483926" r:id="rId2"/>
  </p:sldMasterIdLst>
  <p:notesMasterIdLst>
    <p:notesMasterId r:id="rId22"/>
  </p:notesMasterIdLst>
  <p:handoutMasterIdLst>
    <p:handoutMasterId r:id="rId23"/>
  </p:handoutMasterIdLst>
  <p:sldIdLst>
    <p:sldId id="585" r:id="rId3"/>
    <p:sldId id="659" r:id="rId4"/>
    <p:sldId id="586" r:id="rId5"/>
    <p:sldId id="587" r:id="rId6"/>
    <p:sldId id="588" r:id="rId7"/>
    <p:sldId id="589" r:id="rId8"/>
    <p:sldId id="590" r:id="rId9"/>
    <p:sldId id="594" r:id="rId10"/>
    <p:sldId id="595" r:id="rId11"/>
    <p:sldId id="596" r:id="rId12"/>
    <p:sldId id="600" r:id="rId13"/>
    <p:sldId id="597" r:id="rId14"/>
    <p:sldId id="598" r:id="rId15"/>
    <p:sldId id="603" r:id="rId16"/>
    <p:sldId id="599" r:id="rId17"/>
    <p:sldId id="656" r:id="rId18"/>
    <p:sldId id="657" r:id="rId19"/>
    <p:sldId id="658" r:id="rId20"/>
    <p:sldId id="660" r:id="rId21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F1C7"/>
    <a:srgbClr val="3333FF"/>
    <a:srgbClr val="887E4E"/>
    <a:srgbClr val="666633"/>
    <a:srgbClr val="338592"/>
    <a:srgbClr val="339BB3"/>
    <a:srgbClr val="009ED6"/>
    <a:srgbClr val="9966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5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24AA7-09B4-480A-BD06-193BE703A6DA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3F043B5-BE77-418B-BEC4-3A34FB683747}">
      <dgm:prSet phldrT="[文字]" custT="1"/>
      <dgm:spPr/>
      <dgm:t>
        <a:bodyPr/>
        <a:lstStyle/>
        <a:p>
          <a:pPr algn="ctr"/>
          <a:r>
            <a:rPr lang="en-US" altLang="zh-TW" sz="2800" dirty="0" smtClean="0"/>
            <a:t>1.</a:t>
          </a:r>
          <a:r>
            <a:rPr lang="zh-TW" altLang="en-US" sz="2800" dirty="0" smtClean="0"/>
            <a:t>務必事先完成</a:t>
          </a:r>
          <a:r>
            <a:rPr lang="zh-TW" altLang="en-US" sz="2800" dirty="0" smtClean="0">
              <a:solidFill>
                <a:srgbClr val="FFFF00"/>
              </a:solidFill>
            </a:rPr>
            <a:t>學生</a:t>
          </a:r>
          <a:r>
            <a:rPr lang="zh-TW" altLang="en-US" sz="3200" dirty="0" smtClean="0">
              <a:solidFill>
                <a:srgbClr val="FFFF00"/>
              </a:solidFill>
            </a:rPr>
            <a:t>線上系統</a:t>
          </a:r>
          <a:r>
            <a:rPr lang="en-US" altLang="zh-TW" sz="3200" dirty="0" smtClean="0">
              <a:solidFill>
                <a:srgbClr val="FFFF00"/>
              </a:solidFill>
            </a:rPr>
            <a:t>-</a:t>
          </a:r>
          <a:r>
            <a:rPr lang="en-US" altLang="zh-TW" sz="2800" dirty="0" smtClean="0">
              <a:solidFill>
                <a:srgbClr val="FFFF00"/>
              </a:solidFill>
            </a:rPr>
            <a:t>I-TOUCH</a:t>
          </a:r>
          <a:r>
            <a:rPr lang="zh-TW" altLang="en-US" sz="2800" dirty="0" smtClean="0"/>
            <a:t>請假</a:t>
          </a:r>
          <a:endParaRPr lang="en-US" altLang="zh-TW" sz="2800" dirty="0" smtClean="0"/>
        </a:p>
        <a:p>
          <a:pPr algn="ctr"/>
          <a:r>
            <a:rPr lang="en-US" altLang="zh-TW" sz="2400" dirty="0" smtClean="0"/>
            <a:t>(</a:t>
          </a:r>
          <a:r>
            <a:rPr lang="zh-TW" altLang="en-US" sz="2400" dirty="0" smtClean="0"/>
            <a:t>操作上有不懂可詢問導生學長、姐</a:t>
          </a:r>
          <a:r>
            <a:rPr lang="en-US" altLang="zh-TW" sz="2400" dirty="0" smtClean="0"/>
            <a:t>)</a:t>
          </a:r>
        </a:p>
      </dgm:t>
    </dgm:pt>
    <dgm:pt modelId="{BE89609C-8E13-449B-B451-D50EA848995F}" type="parTrans" cxnId="{DA9FEC83-FBFC-48AD-8D2B-CCDA9F54DEED}">
      <dgm:prSet/>
      <dgm:spPr/>
      <dgm:t>
        <a:bodyPr/>
        <a:lstStyle/>
        <a:p>
          <a:endParaRPr lang="zh-TW" altLang="en-US" sz="2000"/>
        </a:p>
      </dgm:t>
    </dgm:pt>
    <dgm:pt modelId="{AD10991B-59C9-4CEF-B396-3A404C60C7EE}" type="sibTrans" cxnId="{DA9FEC83-FBFC-48AD-8D2B-CCDA9F54DEED}">
      <dgm:prSet/>
      <dgm:spPr/>
      <dgm:t>
        <a:bodyPr/>
        <a:lstStyle/>
        <a:p>
          <a:endParaRPr lang="zh-TW" altLang="en-US" sz="2000"/>
        </a:p>
      </dgm:t>
    </dgm:pt>
    <dgm:pt modelId="{E3F84DDF-0A97-4D1B-B37E-9984D3CEBC98}">
      <dgm:prSet phldrT="[文字]" custT="1"/>
      <dgm:spPr/>
      <dgm:t>
        <a:bodyPr/>
        <a:lstStyle/>
        <a:p>
          <a:pPr algn="ctr"/>
          <a:r>
            <a:rPr lang="en-US" altLang="zh-TW" sz="2400" dirty="0" smtClean="0"/>
            <a:t>2.</a:t>
          </a:r>
          <a:r>
            <a:rPr lang="zh-TW" altLang="en-US" sz="2400" dirty="0" smtClean="0"/>
            <a:t>務必有</a:t>
          </a:r>
          <a:r>
            <a:rPr lang="zh-TW" altLang="en-US" sz="3200" dirty="0" smtClean="0">
              <a:solidFill>
                <a:srgbClr val="FFFF00"/>
              </a:solidFill>
            </a:rPr>
            <a:t>相關證明</a:t>
          </a:r>
          <a:r>
            <a:rPr lang="zh-TW" altLang="en-US" sz="2400" dirty="0" smtClean="0"/>
            <a:t>，無證明無法核假。</a:t>
          </a:r>
          <a:endParaRPr lang="zh-TW" altLang="en-US" sz="2400" dirty="0"/>
        </a:p>
      </dgm:t>
    </dgm:pt>
    <dgm:pt modelId="{C0ABAAC6-A6F9-48DF-B4EA-9D63EEFFA21C}" type="parTrans" cxnId="{05724256-BCE0-40F6-BF6C-42AFB6F2EAB4}">
      <dgm:prSet/>
      <dgm:spPr/>
      <dgm:t>
        <a:bodyPr/>
        <a:lstStyle/>
        <a:p>
          <a:endParaRPr lang="zh-TW" altLang="en-US" sz="2000"/>
        </a:p>
      </dgm:t>
    </dgm:pt>
    <dgm:pt modelId="{87EB31B3-7D2D-4FA6-9DC2-BB7C364C9AFD}" type="sibTrans" cxnId="{05724256-BCE0-40F6-BF6C-42AFB6F2EAB4}">
      <dgm:prSet/>
      <dgm:spPr/>
      <dgm:t>
        <a:bodyPr/>
        <a:lstStyle/>
        <a:p>
          <a:endParaRPr lang="zh-TW" altLang="en-US" sz="2000"/>
        </a:p>
      </dgm:t>
    </dgm:pt>
    <dgm:pt modelId="{4A28FDC1-DC79-490A-ABD1-3878215FCFDF}">
      <dgm:prSet phldrT="[文字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altLang="zh-TW" sz="2800" dirty="0" smtClean="0">
              <a:solidFill>
                <a:schemeClr val="bg1"/>
              </a:solidFill>
            </a:rPr>
            <a:t>3</a:t>
          </a:r>
          <a:r>
            <a:rPr lang="en-US" altLang="zh-TW" sz="28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.</a:t>
          </a:r>
          <a:r>
            <a:rPr lang="en-US" altLang="zh-TW" sz="3200" u="sng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3</a:t>
          </a:r>
          <a:r>
            <a:rPr lang="zh-TW" altLang="en-US" sz="3200" u="sng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日內親持證明</a:t>
          </a:r>
          <a:r>
            <a:rPr lang="zh-TW" altLang="en-US" sz="2800" dirty="0" smtClean="0">
              <a:solidFill>
                <a:srgbClr val="FFFF00"/>
              </a:solidFill>
            </a:rPr>
            <a:t>至軍訓室完成，計算方式</a:t>
          </a:r>
          <a:r>
            <a:rPr lang="en-US" altLang="zh-TW" sz="2800" dirty="0" smtClean="0">
              <a:solidFill>
                <a:srgbClr val="FFFF00"/>
              </a:solidFill>
            </a:rPr>
            <a:t>?</a:t>
          </a:r>
        </a:p>
        <a:p>
          <a:pPr algn="ctr">
            <a:spcAft>
              <a:spcPts val="0"/>
            </a:spcAft>
          </a:pPr>
          <a:r>
            <a:rPr lang="zh-TW" altLang="en-US" sz="2400" dirty="0" smtClean="0">
              <a:solidFill>
                <a:srgbClr val="FFFF00"/>
              </a:solidFill>
            </a:rPr>
            <a:t>沒有用</a:t>
          </a:r>
          <a:r>
            <a:rPr lang="en-US" altLang="zh-TW" sz="2400" dirty="0" smtClean="0">
              <a:solidFill>
                <a:srgbClr val="FFFF00"/>
              </a:solidFill>
            </a:rPr>
            <a:t>LINE</a:t>
          </a:r>
          <a:r>
            <a:rPr lang="zh-TW" altLang="en-US" sz="2400" dirty="0" smtClean="0">
              <a:solidFill>
                <a:srgbClr val="FFFF00"/>
              </a:solidFill>
            </a:rPr>
            <a:t>、電話完成請假、請假掛單也無法核假</a:t>
          </a:r>
          <a:r>
            <a:rPr lang="zh-TW" altLang="en-US" sz="2800" dirty="0" smtClean="0">
              <a:solidFill>
                <a:srgbClr val="FFFF00"/>
              </a:solidFill>
            </a:rPr>
            <a:t>。</a:t>
          </a:r>
          <a:endParaRPr lang="zh-TW" altLang="en-US" sz="2800" dirty="0">
            <a:solidFill>
              <a:srgbClr val="FFFF00"/>
            </a:solidFill>
          </a:endParaRPr>
        </a:p>
      </dgm:t>
    </dgm:pt>
    <dgm:pt modelId="{7A5F365B-7D37-4969-BBCE-F3DE8CBBAD72}" type="parTrans" cxnId="{E89A950E-9D27-4FB9-93D4-A87E7CDCDEFE}">
      <dgm:prSet/>
      <dgm:spPr/>
      <dgm:t>
        <a:bodyPr/>
        <a:lstStyle/>
        <a:p>
          <a:endParaRPr lang="zh-TW" altLang="en-US" sz="2000"/>
        </a:p>
      </dgm:t>
    </dgm:pt>
    <dgm:pt modelId="{1D6ADE16-9957-4402-9E72-8571FD0FD854}" type="sibTrans" cxnId="{E89A950E-9D27-4FB9-93D4-A87E7CDCDEFE}">
      <dgm:prSet/>
      <dgm:spPr/>
      <dgm:t>
        <a:bodyPr/>
        <a:lstStyle/>
        <a:p>
          <a:endParaRPr lang="zh-TW" altLang="en-US" sz="2000"/>
        </a:p>
      </dgm:t>
    </dgm:pt>
    <dgm:pt modelId="{19168D5B-9CCE-4944-B09C-FA384F85E792}">
      <dgm:prSet phldrT="[文字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altLang="zh-TW" sz="2800" dirty="0" smtClean="0"/>
            <a:t>4.</a:t>
          </a:r>
          <a:r>
            <a:rPr lang="zh-TW" altLang="en-US" sz="2800" dirty="0" smtClean="0">
              <a:solidFill>
                <a:srgbClr val="FFFF00"/>
              </a:solidFill>
            </a:rPr>
            <a:t>核假時間</a:t>
          </a:r>
          <a:r>
            <a:rPr lang="en-US" altLang="zh-TW" sz="2800" dirty="0" smtClean="0"/>
            <a:t>:</a:t>
          </a:r>
        </a:p>
        <a:p>
          <a:pPr algn="ctr">
            <a:spcAft>
              <a:spcPct val="35000"/>
            </a:spcAft>
          </a:pPr>
          <a:r>
            <a:rPr lang="zh-TW" altLang="en-US" sz="2800" dirty="0" smtClean="0"/>
            <a:t>星期一至星期五</a:t>
          </a:r>
          <a:r>
            <a:rPr lang="en-US" altLang="zh-TW" sz="2800" dirty="0" smtClean="0"/>
            <a:t>0830-1200</a:t>
          </a:r>
          <a:r>
            <a:rPr lang="zh-TW" altLang="en-US" sz="2800" dirty="0" smtClean="0"/>
            <a:t>、</a:t>
          </a:r>
          <a:r>
            <a: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1330-1700</a:t>
          </a:r>
          <a:r>
            <a:rPr kumimoji="1"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時</a:t>
          </a:r>
          <a:endParaRPr lang="zh-TW" altLang="en-US" sz="2800" dirty="0">
            <a:solidFill>
              <a:srgbClr val="FFFF00"/>
            </a:solidFill>
          </a:endParaRPr>
        </a:p>
      </dgm:t>
    </dgm:pt>
    <dgm:pt modelId="{DDBA772D-79AD-46CF-A9B1-9141148C719D}" type="parTrans" cxnId="{295869FD-5605-4124-9FBE-FC350AA54D57}">
      <dgm:prSet/>
      <dgm:spPr/>
      <dgm:t>
        <a:bodyPr/>
        <a:lstStyle/>
        <a:p>
          <a:endParaRPr lang="zh-TW" altLang="en-US" sz="1600"/>
        </a:p>
      </dgm:t>
    </dgm:pt>
    <dgm:pt modelId="{10A3FF3E-8EAD-4C18-8924-A836367598ED}" type="sibTrans" cxnId="{295869FD-5605-4124-9FBE-FC350AA54D57}">
      <dgm:prSet/>
      <dgm:spPr/>
      <dgm:t>
        <a:bodyPr/>
        <a:lstStyle/>
        <a:p>
          <a:endParaRPr lang="zh-TW" altLang="en-US" sz="1600"/>
        </a:p>
      </dgm:t>
    </dgm:pt>
    <dgm:pt modelId="{EFC6B899-DA9D-4BF9-99BF-E14B845E1503}" type="pres">
      <dgm:prSet presAssocID="{B2F24AA7-09B4-480A-BD06-193BE703A6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8C7B45-45CB-4069-A801-2FE7B669F0BF}" type="pres">
      <dgm:prSet presAssocID="{23F043B5-BE77-418B-BEC4-3A34FB683747}" presName="parentLin" presStyleCnt="0"/>
      <dgm:spPr/>
    </dgm:pt>
    <dgm:pt modelId="{BCC8EECF-C1E2-466F-A2FE-C93B4D9B6136}" type="pres">
      <dgm:prSet presAssocID="{23F043B5-BE77-418B-BEC4-3A34FB683747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14AD1ABC-BA77-4A6E-9CE6-30B624B9040A}" type="pres">
      <dgm:prSet presAssocID="{23F043B5-BE77-418B-BEC4-3A34FB683747}" presName="parentText" presStyleLbl="node1" presStyleIdx="0" presStyleCnt="4" custScaleX="142857" custScaleY="18081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C87394-2124-4D37-AB8B-EC6BF2561A33}" type="pres">
      <dgm:prSet presAssocID="{23F043B5-BE77-418B-BEC4-3A34FB683747}" presName="negativeSpace" presStyleCnt="0"/>
      <dgm:spPr/>
    </dgm:pt>
    <dgm:pt modelId="{96070441-9393-4F50-9764-18511A6C03EB}" type="pres">
      <dgm:prSet presAssocID="{23F043B5-BE77-418B-BEC4-3A34FB683747}" presName="childText" presStyleLbl="conFgAcc1" presStyleIdx="0" presStyleCnt="4">
        <dgm:presLayoutVars>
          <dgm:bulletEnabled val="1"/>
        </dgm:presLayoutVars>
      </dgm:prSet>
      <dgm:spPr/>
    </dgm:pt>
    <dgm:pt modelId="{24362D27-9568-4732-B346-9704273067C2}" type="pres">
      <dgm:prSet presAssocID="{AD10991B-59C9-4CEF-B396-3A404C60C7EE}" presName="spaceBetweenRectangles" presStyleCnt="0"/>
      <dgm:spPr/>
    </dgm:pt>
    <dgm:pt modelId="{728AEA50-8409-4607-A718-7670E54036F1}" type="pres">
      <dgm:prSet presAssocID="{E3F84DDF-0A97-4D1B-B37E-9984D3CEBC98}" presName="parentLin" presStyleCnt="0"/>
      <dgm:spPr/>
    </dgm:pt>
    <dgm:pt modelId="{F0D9FF17-F2A0-4018-B277-9344A142DF5C}" type="pres">
      <dgm:prSet presAssocID="{E3F84DDF-0A97-4D1B-B37E-9984D3CEBC98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04320FF0-0084-4CE8-9ECE-3649F98EC395}" type="pres">
      <dgm:prSet presAssocID="{E3F84DDF-0A97-4D1B-B37E-9984D3CEBC98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349A8A-DAD7-42BB-A405-4A8B62F60B93}" type="pres">
      <dgm:prSet presAssocID="{E3F84DDF-0A97-4D1B-B37E-9984D3CEBC98}" presName="negativeSpace" presStyleCnt="0"/>
      <dgm:spPr/>
    </dgm:pt>
    <dgm:pt modelId="{11A020B8-A2CD-421A-9AC3-225289CC97D2}" type="pres">
      <dgm:prSet presAssocID="{E3F84DDF-0A97-4D1B-B37E-9984D3CEBC98}" presName="childText" presStyleLbl="conFgAcc1" presStyleIdx="1" presStyleCnt="4">
        <dgm:presLayoutVars>
          <dgm:bulletEnabled val="1"/>
        </dgm:presLayoutVars>
      </dgm:prSet>
      <dgm:spPr/>
    </dgm:pt>
    <dgm:pt modelId="{8692AD57-15D1-41E5-8386-E683D560741B}" type="pres">
      <dgm:prSet presAssocID="{87EB31B3-7D2D-4FA6-9DC2-BB7C364C9AFD}" presName="spaceBetweenRectangles" presStyleCnt="0"/>
      <dgm:spPr/>
    </dgm:pt>
    <dgm:pt modelId="{77E17EFC-F3AF-4F19-80D3-6FF88577EF14}" type="pres">
      <dgm:prSet presAssocID="{4A28FDC1-DC79-490A-ABD1-3878215FCFDF}" presName="parentLin" presStyleCnt="0"/>
      <dgm:spPr/>
    </dgm:pt>
    <dgm:pt modelId="{3EFA25CC-7EAE-411E-968F-D5489B96023F}" type="pres">
      <dgm:prSet presAssocID="{4A28FDC1-DC79-490A-ABD1-3878215FCFDF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6D48EC8D-425E-4B97-9A54-1B77E18DEA9D}" type="pres">
      <dgm:prSet presAssocID="{4A28FDC1-DC79-490A-ABD1-3878215FCFDF}" presName="parentText" presStyleLbl="node1" presStyleIdx="2" presStyleCnt="4" custScaleX="142857" custScaleY="189697" custLinFactNeighborX="209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DDC3B9-D48C-488A-83DC-E362CB399F3A}" type="pres">
      <dgm:prSet presAssocID="{4A28FDC1-DC79-490A-ABD1-3878215FCFDF}" presName="negativeSpace" presStyleCnt="0"/>
      <dgm:spPr/>
    </dgm:pt>
    <dgm:pt modelId="{BBD297B8-F4C6-4630-87FB-DBD6839B78D5}" type="pres">
      <dgm:prSet presAssocID="{4A28FDC1-DC79-490A-ABD1-3878215FCFDF}" presName="childText" presStyleLbl="conFgAcc1" presStyleIdx="2" presStyleCnt="4">
        <dgm:presLayoutVars>
          <dgm:bulletEnabled val="1"/>
        </dgm:presLayoutVars>
      </dgm:prSet>
      <dgm:spPr/>
    </dgm:pt>
    <dgm:pt modelId="{5DB3072B-16DB-47B8-AED3-0626219F6DAF}" type="pres">
      <dgm:prSet presAssocID="{1D6ADE16-9957-4402-9E72-8571FD0FD854}" presName="spaceBetweenRectangles" presStyleCnt="0"/>
      <dgm:spPr/>
    </dgm:pt>
    <dgm:pt modelId="{FB48EF19-B06F-4B92-9A48-21AB804A9F71}" type="pres">
      <dgm:prSet presAssocID="{19168D5B-9CCE-4944-B09C-FA384F85E792}" presName="parentLin" presStyleCnt="0"/>
      <dgm:spPr/>
    </dgm:pt>
    <dgm:pt modelId="{FBD80FF8-BAE0-45EF-8AE2-EB11C5645EAC}" type="pres">
      <dgm:prSet presAssocID="{19168D5B-9CCE-4944-B09C-FA384F85E792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B3BA8936-7273-4046-B478-8BACC8A7DC2A}" type="pres">
      <dgm:prSet presAssocID="{19168D5B-9CCE-4944-B09C-FA384F85E792}" presName="parentText" presStyleLbl="node1" presStyleIdx="3" presStyleCnt="4" custScaleX="142857" custScaleY="16561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1C7775-A605-451A-9E26-E2CA0166F41C}" type="pres">
      <dgm:prSet presAssocID="{19168D5B-9CCE-4944-B09C-FA384F85E792}" presName="negativeSpace" presStyleCnt="0"/>
      <dgm:spPr/>
    </dgm:pt>
    <dgm:pt modelId="{E85745F7-3F2F-4512-92EE-22CB3DEBC7A1}" type="pres">
      <dgm:prSet presAssocID="{19168D5B-9CCE-4944-B09C-FA384F85E79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F5AC0B0-19F0-4402-9DDF-B796CF47B7BF}" type="presOf" srcId="{23F043B5-BE77-418B-BEC4-3A34FB683747}" destId="{BCC8EECF-C1E2-466F-A2FE-C93B4D9B6136}" srcOrd="0" destOrd="0" presId="urn:microsoft.com/office/officeart/2005/8/layout/list1"/>
    <dgm:cxn modelId="{5159FFA3-79B8-4E40-BEF9-42196BF17BEF}" type="presOf" srcId="{4A28FDC1-DC79-490A-ABD1-3878215FCFDF}" destId="{6D48EC8D-425E-4B97-9A54-1B77E18DEA9D}" srcOrd="1" destOrd="0" presId="urn:microsoft.com/office/officeart/2005/8/layout/list1"/>
    <dgm:cxn modelId="{564685D0-522E-470C-B4DA-91F4BE0409ED}" type="presOf" srcId="{19168D5B-9CCE-4944-B09C-FA384F85E792}" destId="{B3BA8936-7273-4046-B478-8BACC8A7DC2A}" srcOrd="1" destOrd="0" presId="urn:microsoft.com/office/officeart/2005/8/layout/list1"/>
    <dgm:cxn modelId="{429D2E01-369D-4E79-93CF-68E04D1C94F3}" type="presOf" srcId="{4A28FDC1-DC79-490A-ABD1-3878215FCFDF}" destId="{3EFA25CC-7EAE-411E-968F-D5489B96023F}" srcOrd="0" destOrd="0" presId="urn:microsoft.com/office/officeart/2005/8/layout/list1"/>
    <dgm:cxn modelId="{95520B51-A4D9-4E71-8920-F341C28A547B}" type="presOf" srcId="{E3F84DDF-0A97-4D1B-B37E-9984D3CEBC98}" destId="{04320FF0-0084-4CE8-9ECE-3649F98EC395}" srcOrd="1" destOrd="0" presId="urn:microsoft.com/office/officeart/2005/8/layout/list1"/>
    <dgm:cxn modelId="{DA9FEC83-FBFC-48AD-8D2B-CCDA9F54DEED}" srcId="{B2F24AA7-09B4-480A-BD06-193BE703A6DA}" destId="{23F043B5-BE77-418B-BEC4-3A34FB683747}" srcOrd="0" destOrd="0" parTransId="{BE89609C-8E13-449B-B451-D50EA848995F}" sibTransId="{AD10991B-59C9-4CEF-B396-3A404C60C7EE}"/>
    <dgm:cxn modelId="{9F8638AE-385A-45C7-AA80-5E0C96261EF8}" type="presOf" srcId="{19168D5B-9CCE-4944-B09C-FA384F85E792}" destId="{FBD80FF8-BAE0-45EF-8AE2-EB11C5645EAC}" srcOrd="0" destOrd="0" presId="urn:microsoft.com/office/officeart/2005/8/layout/list1"/>
    <dgm:cxn modelId="{91F40D3A-7E08-4F29-8309-A667843F3AED}" type="presOf" srcId="{23F043B5-BE77-418B-BEC4-3A34FB683747}" destId="{14AD1ABC-BA77-4A6E-9CE6-30B624B9040A}" srcOrd="1" destOrd="0" presId="urn:microsoft.com/office/officeart/2005/8/layout/list1"/>
    <dgm:cxn modelId="{E89A950E-9D27-4FB9-93D4-A87E7CDCDEFE}" srcId="{B2F24AA7-09B4-480A-BD06-193BE703A6DA}" destId="{4A28FDC1-DC79-490A-ABD1-3878215FCFDF}" srcOrd="2" destOrd="0" parTransId="{7A5F365B-7D37-4969-BBCE-F3DE8CBBAD72}" sibTransId="{1D6ADE16-9957-4402-9E72-8571FD0FD854}"/>
    <dgm:cxn modelId="{295869FD-5605-4124-9FBE-FC350AA54D57}" srcId="{B2F24AA7-09B4-480A-BD06-193BE703A6DA}" destId="{19168D5B-9CCE-4944-B09C-FA384F85E792}" srcOrd="3" destOrd="0" parTransId="{DDBA772D-79AD-46CF-A9B1-9141148C719D}" sibTransId="{10A3FF3E-8EAD-4C18-8924-A836367598ED}"/>
    <dgm:cxn modelId="{05724256-BCE0-40F6-BF6C-42AFB6F2EAB4}" srcId="{B2F24AA7-09B4-480A-BD06-193BE703A6DA}" destId="{E3F84DDF-0A97-4D1B-B37E-9984D3CEBC98}" srcOrd="1" destOrd="0" parTransId="{C0ABAAC6-A6F9-48DF-B4EA-9D63EEFFA21C}" sibTransId="{87EB31B3-7D2D-4FA6-9DC2-BB7C364C9AFD}"/>
    <dgm:cxn modelId="{13DBD421-B2B0-40AC-8821-220CAE1D828B}" type="presOf" srcId="{B2F24AA7-09B4-480A-BD06-193BE703A6DA}" destId="{EFC6B899-DA9D-4BF9-99BF-E14B845E1503}" srcOrd="0" destOrd="0" presId="urn:microsoft.com/office/officeart/2005/8/layout/list1"/>
    <dgm:cxn modelId="{6A830622-FEC2-4B1E-9571-41AFE6F3AA78}" type="presOf" srcId="{E3F84DDF-0A97-4D1B-B37E-9984D3CEBC98}" destId="{F0D9FF17-F2A0-4018-B277-9344A142DF5C}" srcOrd="0" destOrd="0" presId="urn:microsoft.com/office/officeart/2005/8/layout/list1"/>
    <dgm:cxn modelId="{BE74ECB7-BD11-495E-837D-1383AC57FD41}" type="presParOf" srcId="{EFC6B899-DA9D-4BF9-99BF-E14B845E1503}" destId="{788C7B45-45CB-4069-A801-2FE7B669F0BF}" srcOrd="0" destOrd="0" presId="urn:microsoft.com/office/officeart/2005/8/layout/list1"/>
    <dgm:cxn modelId="{31D9EA47-BEAC-4E79-A126-C5A73A71EC75}" type="presParOf" srcId="{788C7B45-45CB-4069-A801-2FE7B669F0BF}" destId="{BCC8EECF-C1E2-466F-A2FE-C93B4D9B6136}" srcOrd="0" destOrd="0" presId="urn:microsoft.com/office/officeart/2005/8/layout/list1"/>
    <dgm:cxn modelId="{EEDDE8ED-A2A1-45FC-936E-E37BBE6F34C6}" type="presParOf" srcId="{788C7B45-45CB-4069-A801-2FE7B669F0BF}" destId="{14AD1ABC-BA77-4A6E-9CE6-30B624B9040A}" srcOrd="1" destOrd="0" presId="urn:microsoft.com/office/officeart/2005/8/layout/list1"/>
    <dgm:cxn modelId="{219AF5F1-4951-4D07-B31E-762FED0D786E}" type="presParOf" srcId="{EFC6B899-DA9D-4BF9-99BF-E14B845E1503}" destId="{BFC87394-2124-4D37-AB8B-EC6BF2561A33}" srcOrd="1" destOrd="0" presId="urn:microsoft.com/office/officeart/2005/8/layout/list1"/>
    <dgm:cxn modelId="{6291431D-EBF5-42BB-ACFE-1DB60CEF59BD}" type="presParOf" srcId="{EFC6B899-DA9D-4BF9-99BF-E14B845E1503}" destId="{96070441-9393-4F50-9764-18511A6C03EB}" srcOrd="2" destOrd="0" presId="urn:microsoft.com/office/officeart/2005/8/layout/list1"/>
    <dgm:cxn modelId="{39BCCA33-FB1F-43A9-9384-F334CEACBAEB}" type="presParOf" srcId="{EFC6B899-DA9D-4BF9-99BF-E14B845E1503}" destId="{24362D27-9568-4732-B346-9704273067C2}" srcOrd="3" destOrd="0" presId="urn:microsoft.com/office/officeart/2005/8/layout/list1"/>
    <dgm:cxn modelId="{9169116E-91F3-4D3E-B87D-7D7392560056}" type="presParOf" srcId="{EFC6B899-DA9D-4BF9-99BF-E14B845E1503}" destId="{728AEA50-8409-4607-A718-7670E54036F1}" srcOrd="4" destOrd="0" presId="urn:microsoft.com/office/officeart/2005/8/layout/list1"/>
    <dgm:cxn modelId="{C6F52E58-AF4E-4DCB-AE91-BE9503AA9E79}" type="presParOf" srcId="{728AEA50-8409-4607-A718-7670E54036F1}" destId="{F0D9FF17-F2A0-4018-B277-9344A142DF5C}" srcOrd="0" destOrd="0" presId="urn:microsoft.com/office/officeart/2005/8/layout/list1"/>
    <dgm:cxn modelId="{16EAD70A-A420-490C-ABFB-838B60BA4B79}" type="presParOf" srcId="{728AEA50-8409-4607-A718-7670E54036F1}" destId="{04320FF0-0084-4CE8-9ECE-3649F98EC395}" srcOrd="1" destOrd="0" presId="urn:microsoft.com/office/officeart/2005/8/layout/list1"/>
    <dgm:cxn modelId="{21255A3B-5924-4762-A2F3-76356CF37BBE}" type="presParOf" srcId="{EFC6B899-DA9D-4BF9-99BF-E14B845E1503}" destId="{26349A8A-DAD7-42BB-A405-4A8B62F60B93}" srcOrd="5" destOrd="0" presId="urn:microsoft.com/office/officeart/2005/8/layout/list1"/>
    <dgm:cxn modelId="{7FF8FEB4-95BD-4C6F-9E7D-A53F0309F266}" type="presParOf" srcId="{EFC6B899-DA9D-4BF9-99BF-E14B845E1503}" destId="{11A020B8-A2CD-421A-9AC3-225289CC97D2}" srcOrd="6" destOrd="0" presId="urn:microsoft.com/office/officeart/2005/8/layout/list1"/>
    <dgm:cxn modelId="{1BB08B22-149D-484A-9FAE-34471D863294}" type="presParOf" srcId="{EFC6B899-DA9D-4BF9-99BF-E14B845E1503}" destId="{8692AD57-15D1-41E5-8386-E683D560741B}" srcOrd="7" destOrd="0" presId="urn:microsoft.com/office/officeart/2005/8/layout/list1"/>
    <dgm:cxn modelId="{2AB47B9B-D58E-4111-B992-9D801564290C}" type="presParOf" srcId="{EFC6B899-DA9D-4BF9-99BF-E14B845E1503}" destId="{77E17EFC-F3AF-4F19-80D3-6FF88577EF14}" srcOrd="8" destOrd="0" presId="urn:microsoft.com/office/officeart/2005/8/layout/list1"/>
    <dgm:cxn modelId="{1329C982-3BAC-4543-B1EB-68740B3ED5AB}" type="presParOf" srcId="{77E17EFC-F3AF-4F19-80D3-6FF88577EF14}" destId="{3EFA25CC-7EAE-411E-968F-D5489B96023F}" srcOrd="0" destOrd="0" presId="urn:microsoft.com/office/officeart/2005/8/layout/list1"/>
    <dgm:cxn modelId="{676356B1-820F-48E5-947D-F34A6447521C}" type="presParOf" srcId="{77E17EFC-F3AF-4F19-80D3-6FF88577EF14}" destId="{6D48EC8D-425E-4B97-9A54-1B77E18DEA9D}" srcOrd="1" destOrd="0" presId="urn:microsoft.com/office/officeart/2005/8/layout/list1"/>
    <dgm:cxn modelId="{4B3571E8-560F-48C8-A381-706FED9150A7}" type="presParOf" srcId="{EFC6B899-DA9D-4BF9-99BF-E14B845E1503}" destId="{A7DDC3B9-D48C-488A-83DC-E362CB399F3A}" srcOrd="9" destOrd="0" presId="urn:microsoft.com/office/officeart/2005/8/layout/list1"/>
    <dgm:cxn modelId="{2B87240B-B4AC-4018-9A7B-2777DAAA4E27}" type="presParOf" srcId="{EFC6B899-DA9D-4BF9-99BF-E14B845E1503}" destId="{BBD297B8-F4C6-4630-87FB-DBD6839B78D5}" srcOrd="10" destOrd="0" presId="urn:microsoft.com/office/officeart/2005/8/layout/list1"/>
    <dgm:cxn modelId="{99E644E3-499E-48BD-A850-BAFB1B7FCD97}" type="presParOf" srcId="{EFC6B899-DA9D-4BF9-99BF-E14B845E1503}" destId="{5DB3072B-16DB-47B8-AED3-0626219F6DAF}" srcOrd="11" destOrd="0" presId="urn:microsoft.com/office/officeart/2005/8/layout/list1"/>
    <dgm:cxn modelId="{7773B8A8-49D8-4EAF-AC0E-796B2A8B1F2B}" type="presParOf" srcId="{EFC6B899-DA9D-4BF9-99BF-E14B845E1503}" destId="{FB48EF19-B06F-4B92-9A48-21AB804A9F71}" srcOrd="12" destOrd="0" presId="urn:microsoft.com/office/officeart/2005/8/layout/list1"/>
    <dgm:cxn modelId="{C03E5874-1460-4DBE-B12B-F54D285F44CA}" type="presParOf" srcId="{FB48EF19-B06F-4B92-9A48-21AB804A9F71}" destId="{FBD80FF8-BAE0-45EF-8AE2-EB11C5645EAC}" srcOrd="0" destOrd="0" presId="urn:microsoft.com/office/officeart/2005/8/layout/list1"/>
    <dgm:cxn modelId="{260DA28F-A0D5-4D1B-89F6-36F0475F03FF}" type="presParOf" srcId="{FB48EF19-B06F-4B92-9A48-21AB804A9F71}" destId="{B3BA8936-7273-4046-B478-8BACC8A7DC2A}" srcOrd="1" destOrd="0" presId="urn:microsoft.com/office/officeart/2005/8/layout/list1"/>
    <dgm:cxn modelId="{6DE59B3E-EB3D-42CD-95BA-5C655D4607F9}" type="presParOf" srcId="{EFC6B899-DA9D-4BF9-99BF-E14B845E1503}" destId="{611C7775-A605-451A-9E26-E2CA0166F41C}" srcOrd="13" destOrd="0" presId="urn:microsoft.com/office/officeart/2005/8/layout/list1"/>
    <dgm:cxn modelId="{4B081C64-5510-4F3D-85BB-F87F0A2E0DAB}" type="presParOf" srcId="{EFC6B899-DA9D-4BF9-99BF-E14B845E1503}" destId="{E85745F7-3F2F-4512-92EE-22CB3DEBC7A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BAAC8C-DDBF-4020-B0AF-65A19DDBBD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2E856F3-77B0-422A-9D5B-56B9307A69E4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上網請假，並依公告規定日期</a:t>
          </a:r>
          <a:r>
            <a:rPr lang="zh-TW" altLang="en-US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事前持相關證明</a:t>
          </a:r>
          <a:r>
            <a: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屆時系教官會通知請假日期</a:t>
          </a:r>
          <a:r>
            <a: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完成核假。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2243B0-DF9E-4D6E-8E6D-EEECF06F8BBA}" type="parTrans" cxnId="{31F99F0C-8E2D-4096-994C-12208B650D81}">
      <dgm:prSet/>
      <dgm:spPr/>
      <dgm:t>
        <a:bodyPr/>
        <a:lstStyle/>
        <a:p>
          <a:endParaRPr lang="zh-TW" altLang="en-US" sz="2800"/>
        </a:p>
      </dgm:t>
    </dgm:pt>
    <dgm:pt modelId="{03FF7B03-1EC7-4053-94C5-A4AD710A92FF}" type="sibTrans" cxnId="{31F99F0C-8E2D-4096-994C-12208B650D81}">
      <dgm:prSet/>
      <dgm:spPr/>
      <dgm:t>
        <a:bodyPr/>
        <a:lstStyle/>
        <a:p>
          <a:endParaRPr lang="zh-TW" altLang="en-US" sz="2800"/>
        </a:p>
      </dgm:t>
    </dgm:pt>
    <dgm:pt modelId="{76EC864C-96EB-40E2-AF55-1BEDD4BD1D08}">
      <dgm:prSet phldrT="[文字]" custT="1"/>
      <dgm:spPr/>
      <dgm:t>
        <a:bodyPr/>
        <a:lstStyle/>
        <a:p>
          <a:pPr algn="ctr" rtl="0">
            <a:lnSpc>
              <a:spcPts val="2880"/>
            </a:lnSpc>
            <a:spcAft>
              <a:spcPts val="0"/>
            </a:spcAft>
          </a:pPr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重大集會、院週會、系主任時間</a:t>
          </a:r>
          <a:endParaRPr lang="zh-TW" altLang="en-US" sz="4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B92894-7637-43DA-BD83-8A1A3BBEB041}" type="parTrans" cxnId="{19A3A7D2-8B63-41E7-8402-FEBDA972C1D3}">
      <dgm:prSet/>
      <dgm:spPr/>
      <dgm:t>
        <a:bodyPr/>
        <a:lstStyle/>
        <a:p>
          <a:endParaRPr lang="zh-TW" altLang="en-US" sz="2800"/>
        </a:p>
      </dgm:t>
    </dgm:pt>
    <dgm:pt modelId="{C225FFB9-F1FB-4C86-B0E2-A8577215676E}" type="sibTrans" cxnId="{19A3A7D2-8B63-41E7-8402-FEBDA972C1D3}">
      <dgm:prSet/>
      <dgm:spPr/>
      <dgm:t>
        <a:bodyPr/>
        <a:lstStyle/>
        <a:p>
          <a:endParaRPr lang="zh-TW" altLang="en-US" sz="2800"/>
        </a:p>
      </dgm:t>
    </dgm:pt>
    <dgm:pt modelId="{C7D7C5D1-39BE-4DAA-9DD6-F7122F9BDD98}" type="pres">
      <dgm:prSet presAssocID="{92BAAC8C-DDBF-4020-B0AF-65A19DDBBD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22AA6A-6B49-48B9-BD17-AA5477D3C361}" type="pres">
      <dgm:prSet presAssocID="{76EC864C-96EB-40E2-AF55-1BEDD4BD1D08}" presName="parentText" presStyleLbl="node1" presStyleIdx="0" presStyleCnt="1" custScaleY="70715" custLinFactNeighborY="1016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EBD22B-D610-4C8D-ABEB-3C390E143345}" type="pres">
      <dgm:prSet presAssocID="{76EC864C-96EB-40E2-AF55-1BEDD4BD1D08}" presName="childText" presStyleLbl="revTx" presStyleIdx="0" presStyleCnt="1" custScaleY="122312" custLinFactNeighborY="364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3DA310-57D3-4297-93C8-04DB34121997}" type="presOf" srcId="{C2E856F3-77B0-422A-9D5B-56B9307A69E4}" destId="{4EEBD22B-D610-4C8D-ABEB-3C390E143345}" srcOrd="0" destOrd="0" presId="urn:microsoft.com/office/officeart/2005/8/layout/vList2"/>
    <dgm:cxn modelId="{86E6B9FF-74DB-4F1D-8E19-9886B3904F1D}" type="presOf" srcId="{92BAAC8C-DDBF-4020-B0AF-65A19DDBBD46}" destId="{C7D7C5D1-39BE-4DAA-9DD6-F7122F9BDD98}" srcOrd="0" destOrd="0" presId="urn:microsoft.com/office/officeart/2005/8/layout/vList2"/>
    <dgm:cxn modelId="{BD9AB1D4-E4F1-4853-AC7F-A4743783D153}" type="presOf" srcId="{76EC864C-96EB-40E2-AF55-1BEDD4BD1D08}" destId="{FA22AA6A-6B49-48B9-BD17-AA5477D3C361}" srcOrd="0" destOrd="0" presId="urn:microsoft.com/office/officeart/2005/8/layout/vList2"/>
    <dgm:cxn modelId="{19A3A7D2-8B63-41E7-8402-FEBDA972C1D3}" srcId="{92BAAC8C-DDBF-4020-B0AF-65A19DDBBD46}" destId="{76EC864C-96EB-40E2-AF55-1BEDD4BD1D08}" srcOrd="0" destOrd="0" parTransId="{58B92894-7637-43DA-BD83-8A1A3BBEB041}" sibTransId="{C225FFB9-F1FB-4C86-B0E2-A8577215676E}"/>
    <dgm:cxn modelId="{31F99F0C-8E2D-4096-994C-12208B650D81}" srcId="{76EC864C-96EB-40E2-AF55-1BEDD4BD1D08}" destId="{C2E856F3-77B0-422A-9D5B-56B9307A69E4}" srcOrd="0" destOrd="0" parTransId="{2F2243B0-DF9E-4D6E-8E6D-EEECF06F8BBA}" sibTransId="{03FF7B03-1EC7-4053-94C5-A4AD710A92FF}"/>
    <dgm:cxn modelId="{D691E68D-4882-44F1-A4FF-F7F6B461CF74}" type="presParOf" srcId="{C7D7C5D1-39BE-4DAA-9DD6-F7122F9BDD98}" destId="{FA22AA6A-6B49-48B9-BD17-AA5477D3C361}" srcOrd="0" destOrd="0" presId="urn:microsoft.com/office/officeart/2005/8/layout/vList2"/>
    <dgm:cxn modelId="{8920F905-39B7-4C79-B722-29386A13AD81}" type="presParOf" srcId="{C7D7C5D1-39BE-4DAA-9DD6-F7122F9BDD98}" destId="{4EEBD22B-D610-4C8D-ABEB-3C390E1433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48B88D-F1F0-45CA-8160-D79319A4E6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5014D6B-1B63-4F74-96CF-CF060EE80423}">
      <dgm:prSet phldrT="[文字]" custT="1"/>
      <dgm:spPr/>
      <dgm:t>
        <a:bodyPr/>
        <a:lstStyle/>
        <a:p>
          <a:r>
            <a:rPr lang="zh-TW" altLang="en-US" sz="3600" dirty="0" smtClean="0"/>
            <a:t>核假方式</a:t>
          </a:r>
          <a:endParaRPr lang="zh-TW" altLang="en-US" sz="3600" dirty="0"/>
        </a:p>
      </dgm:t>
    </dgm:pt>
    <dgm:pt modelId="{D0AC2BD2-700B-4289-96CD-A75FEA65EABC}" type="parTrans" cxnId="{A95F63CF-90B7-4106-BE44-49CF90EFBB90}">
      <dgm:prSet/>
      <dgm:spPr/>
      <dgm:t>
        <a:bodyPr/>
        <a:lstStyle/>
        <a:p>
          <a:endParaRPr lang="zh-TW" altLang="en-US" sz="1200"/>
        </a:p>
      </dgm:t>
    </dgm:pt>
    <dgm:pt modelId="{6DC330ED-970F-4185-A488-B8B54D5375E4}" type="sibTrans" cxnId="{A95F63CF-90B7-4106-BE44-49CF90EFBB90}">
      <dgm:prSet/>
      <dgm:spPr/>
      <dgm:t>
        <a:bodyPr/>
        <a:lstStyle/>
        <a:p>
          <a:endParaRPr lang="zh-TW" altLang="en-US" sz="1200"/>
        </a:p>
      </dgm:t>
    </dgm:pt>
    <dgm:pt modelId="{39DB785C-BB5C-4CF8-9285-2449495E8ED9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3600" dirty="0" smtClean="0">
              <a:solidFill>
                <a:srgbClr val="FF0000"/>
              </a:solidFill>
            </a:rPr>
            <a:t>系統</a:t>
          </a:r>
          <a:r>
            <a:rPr lang="zh-TW" altLang="en-US" sz="3200" dirty="0" smtClean="0"/>
            <a:t>       </a:t>
          </a:r>
          <a:endParaRPr lang="en-US" altLang="zh-TW" sz="3200" dirty="0" smtClean="0"/>
        </a:p>
        <a:p>
          <a:pPr>
            <a:spcAft>
              <a:spcPts val="0"/>
            </a:spcAft>
          </a:pPr>
          <a:r>
            <a:rPr lang="zh-TW" altLang="en-US" sz="3200" dirty="0" smtClean="0"/>
            <a:t>直接核假</a:t>
          </a:r>
          <a:endParaRPr lang="zh-TW" altLang="en-US" sz="1800" dirty="0"/>
        </a:p>
      </dgm:t>
    </dgm:pt>
    <dgm:pt modelId="{284FC4BC-43A7-4FE1-A216-E88226FFC9F5}" type="parTrans" cxnId="{EEB4853F-8662-40B2-A0F9-91D575E6AA3F}">
      <dgm:prSet/>
      <dgm:spPr/>
      <dgm:t>
        <a:bodyPr/>
        <a:lstStyle/>
        <a:p>
          <a:endParaRPr lang="zh-TW" altLang="en-US" sz="1200"/>
        </a:p>
      </dgm:t>
    </dgm:pt>
    <dgm:pt modelId="{BBEBC77D-25E3-42EC-A8D6-2481E8AFB899}" type="sibTrans" cxnId="{EEB4853F-8662-40B2-A0F9-91D575E6AA3F}">
      <dgm:prSet/>
      <dgm:spPr/>
      <dgm:t>
        <a:bodyPr/>
        <a:lstStyle/>
        <a:p>
          <a:endParaRPr lang="zh-TW" altLang="en-US" sz="1200"/>
        </a:p>
      </dgm:t>
    </dgm:pt>
    <dgm:pt modelId="{BA9EC117-50C8-4A6E-969F-747F6A224612}">
      <dgm:prSet phldrT="[文字]" custT="1"/>
      <dgm:spPr/>
      <dgm:t>
        <a:bodyPr/>
        <a:lstStyle/>
        <a:p>
          <a:r>
            <a:rPr lang="en-US" altLang="zh-TW" sz="2400" dirty="0" smtClean="0"/>
            <a:t>1</a:t>
          </a:r>
          <a:r>
            <a:rPr lang="zh-TW" altLang="en-US" sz="2400" dirty="0" smtClean="0"/>
            <a:t>日生理假</a:t>
          </a:r>
          <a:endParaRPr lang="zh-TW" altLang="en-US" sz="2400" dirty="0"/>
        </a:p>
      </dgm:t>
    </dgm:pt>
    <dgm:pt modelId="{64A0C894-7FC1-4A05-B802-8F2D99871AA6}" type="parTrans" cxnId="{9B59FB9F-D892-4208-827A-DC7B2FCC11DD}">
      <dgm:prSet/>
      <dgm:spPr/>
      <dgm:t>
        <a:bodyPr/>
        <a:lstStyle/>
        <a:p>
          <a:endParaRPr lang="zh-TW" altLang="en-US" sz="1200"/>
        </a:p>
      </dgm:t>
    </dgm:pt>
    <dgm:pt modelId="{6427A457-33B9-4D74-AAD5-E4A31B39BA4B}" type="sibTrans" cxnId="{9B59FB9F-D892-4208-827A-DC7B2FCC11DD}">
      <dgm:prSet/>
      <dgm:spPr/>
      <dgm:t>
        <a:bodyPr/>
        <a:lstStyle/>
        <a:p>
          <a:endParaRPr lang="zh-TW" altLang="en-US" sz="1200"/>
        </a:p>
      </dgm:t>
    </dgm:pt>
    <dgm:pt modelId="{CA270947-FD8A-4533-B438-99BE4A481899}">
      <dgm:prSet phldrT="[文字]" custT="1"/>
      <dgm:spPr/>
      <dgm:t>
        <a:bodyPr/>
        <a:lstStyle/>
        <a:p>
          <a:r>
            <a:rPr lang="en-US" altLang="zh-TW" sz="3600" dirty="0" smtClean="0">
              <a:solidFill>
                <a:srgbClr val="FF0000"/>
              </a:solidFill>
            </a:rPr>
            <a:t>3</a:t>
          </a:r>
          <a:r>
            <a:rPr lang="zh-TW" altLang="en-US" sz="3600" dirty="0" smtClean="0">
              <a:solidFill>
                <a:srgbClr val="FF0000"/>
              </a:solidFill>
            </a:rPr>
            <a:t>日內親持</a:t>
          </a:r>
          <a:r>
            <a:rPr lang="zh-TW" altLang="en-US" sz="2800" dirty="0" smtClean="0"/>
            <a:t>證明 </a:t>
          </a:r>
          <a:r>
            <a:rPr lang="en-US" altLang="zh-TW" sz="2800" dirty="0" smtClean="0"/>
            <a:t>(</a:t>
          </a:r>
          <a:r>
            <a:rPr lang="zh-TW" altLang="en-US" sz="2800" dirty="0" smtClean="0"/>
            <a:t>假單</a:t>
          </a:r>
          <a:r>
            <a:rPr lang="en-US" altLang="zh-TW" sz="2800" dirty="0" smtClean="0"/>
            <a:t>)</a:t>
          </a:r>
          <a:r>
            <a:rPr lang="zh-TW" altLang="en-US" sz="2800" dirty="0" smtClean="0"/>
            <a:t>至軍訓室</a:t>
          </a:r>
          <a:endParaRPr lang="zh-TW" altLang="en-US" sz="1800" dirty="0"/>
        </a:p>
      </dgm:t>
    </dgm:pt>
    <dgm:pt modelId="{1A9F55D3-B2E2-44E8-A71C-245F14FE8112}" type="parTrans" cxnId="{A054A6A8-6AFA-42CC-A845-7682F150C401}">
      <dgm:prSet/>
      <dgm:spPr/>
      <dgm:t>
        <a:bodyPr/>
        <a:lstStyle/>
        <a:p>
          <a:endParaRPr lang="zh-TW" altLang="en-US" sz="1200"/>
        </a:p>
      </dgm:t>
    </dgm:pt>
    <dgm:pt modelId="{BDF16EBC-D3E4-4BB9-B958-E05A3C4B2523}" type="sibTrans" cxnId="{A054A6A8-6AFA-42CC-A845-7682F150C401}">
      <dgm:prSet/>
      <dgm:spPr/>
      <dgm:t>
        <a:bodyPr/>
        <a:lstStyle/>
        <a:p>
          <a:endParaRPr lang="zh-TW" altLang="en-US" sz="1200"/>
        </a:p>
      </dgm:t>
    </dgm:pt>
    <dgm:pt modelId="{A68C8F50-7819-4D95-B90B-A02D526802F8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400" dirty="0" smtClean="0"/>
            <a:t>1.</a:t>
          </a:r>
          <a:r>
            <a:rPr lang="zh-TW" altLang="en-US" sz="2400" dirty="0" smtClean="0"/>
            <a:t>除左列狀況外</a:t>
          </a:r>
          <a:endParaRPr lang="en-US" altLang="zh-TW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400" dirty="0" smtClean="0"/>
            <a:t>2.</a:t>
          </a:r>
          <a:r>
            <a:rPr lang="zh-TW" altLang="en-US" sz="2400" dirty="0" smtClean="0"/>
            <a:t>特殊狀況</a:t>
          </a:r>
          <a:endParaRPr lang="zh-TW" altLang="en-US" sz="2400" dirty="0"/>
        </a:p>
      </dgm:t>
    </dgm:pt>
    <dgm:pt modelId="{7A417EE3-7988-4AB0-B964-2FDE2CA3F3EE}" type="parTrans" cxnId="{BCF0A9F1-54D9-4273-8B9E-A55239C16E3E}">
      <dgm:prSet/>
      <dgm:spPr/>
      <dgm:t>
        <a:bodyPr/>
        <a:lstStyle/>
        <a:p>
          <a:endParaRPr lang="zh-TW" altLang="en-US" sz="1200"/>
        </a:p>
      </dgm:t>
    </dgm:pt>
    <dgm:pt modelId="{2B83B096-72C8-4331-AA91-C6D0E2CEA4F5}" type="sibTrans" cxnId="{BCF0A9F1-54D9-4273-8B9E-A55239C16E3E}">
      <dgm:prSet/>
      <dgm:spPr/>
      <dgm:t>
        <a:bodyPr/>
        <a:lstStyle/>
        <a:p>
          <a:endParaRPr lang="zh-TW" altLang="en-US" sz="1200"/>
        </a:p>
      </dgm:t>
    </dgm:pt>
    <dgm:pt modelId="{0A25BF88-738C-48C5-A9B2-AD89C431B94F}">
      <dgm:prSet phldrT="[文字]" custT="1"/>
      <dgm:spPr/>
      <dgm:t>
        <a:bodyPr/>
        <a:lstStyle/>
        <a:p>
          <a:r>
            <a:rPr lang="en-US" altLang="zh-TW" sz="2400" dirty="0" smtClean="0"/>
            <a:t>1</a:t>
          </a:r>
          <a:r>
            <a:rPr lang="zh-TW" altLang="en-US" sz="2400" dirty="0" smtClean="0"/>
            <a:t>日心理假</a:t>
          </a:r>
          <a:endParaRPr lang="zh-TW" altLang="en-US" sz="2400" dirty="0"/>
        </a:p>
      </dgm:t>
    </dgm:pt>
    <dgm:pt modelId="{39268CFB-447E-43DC-9510-EF3EE02F7D21}" type="parTrans" cxnId="{08E9C7DB-EF34-456E-9A9B-64CF1DAF4B99}">
      <dgm:prSet/>
      <dgm:spPr/>
      <dgm:t>
        <a:bodyPr/>
        <a:lstStyle/>
        <a:p>
          <a:endParaRPr lang="zh-TW" altLang="en-US" sz="1200"/>
        </a:p>
      </dgm:t>
    </dgm:pt>
    <dgm:pt modelId="{CBCA7060-7459-46AA-A41A-9608B1874EE6}" type="sibTrans" cxnId="{08E9C7DB-EF34-456E-9A9B-64CF1DAF4B99}">
      <dgm:prSet/>
      <dgm:spPr/>
      <dgm:t>
        <a:bodyPr/>
        <a:lstStyle/>
        <a:p>
          <a:endParaRPr lang="zh-TW" altLang="en-US" sz="1200"/>
        </a:p>
      </dgm:t>
    </dgm:pt>
    <dgm:pt modelId="{1EA7C06B-8C54-4874-B455-6B9C8A3C868A}" type="pres">
      <dgm:prSet presAssocID="{2548B88D-F1F0-45CA-8160-D79319A4E6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4E5162C-15F5-4904-89EE-FE0D712069F4}" type="pres">
      <dgm:prSet presAssocID="{25014D6B-1B63-4F74-96CF-CF060EE80423}" presName="hierRoot1" presStyleCnt="0"/>
      <dgm:spPr/>
    </dgm:pt>
    <dgm:pt modelId="{D90ECBAD-DF4C-4FCC-91A2-3391B4CCAD3D}" type="pres">
      <dgm:prSet presAssocID="{25014D6B-1B63-4F74-96CF-CF060EE80423}" presName="composite" presStyleCnt="0"/>
      <dgm:spPr/>
    </dgm:pt>
    <dgm:pt modelId="{CCA52A53-17B9-477E-9C33-6DEBDA1D9D3D}" type="pres">
      <dgm:prSet presAssocID="{25014D6B-1B63-4F74-96CF-CF060EE80423}" presName="background" presStyleLbl="node0" presStyleIdx="0" presStyleCnt="1"/>
      <dgm:spPr/>
    </dgm:pt>
    <dgm:pt modelId="{86BF083C-1F04-48E3-BC7A-8B38185A65F5}" type="pres">
      <dgm:prSet presAssocID="{25014D6B-1B63-4F74-96CF-CF060EE80423}" presName="text" presStyleLbl="fgAcc0" presStyleIdx="0" presStyleCnt="1" custScaleX="1531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F6D2302-4DBB-4DD0-88BA-958CEDAD0BC4}" type="pres">
      <dgm:prSet presAssocID="{25014D6B-1B63-4F74-96CF-CF060EE80423}" presName="hierChild2" presStyleCnt="0"/>
      <dgm:spPr/>
    </dgm:pt>
    <dgm:pt modelId="{4DA0A96C-A78B-41A0-A4AD-D66608B75B6C}" type="pres">
      <dgm:prSet presAssocID="{284FC4BC-43A7-4FE1-A216-E88226FFC9F5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C6332D00-7230-4B7D-B0D7-B6ECE4D1B035}" type="pres">
      <dgm:prSet presAssocID="{39DB785C-BB5C-4CF8-9285-2449495E8ED9}" presName="hierRoot2" presStyleCnt="0"/>
      <dgm:spPr/>
    </dgm:pt>
    <dgm:pt modelId="{F8D959FB-3F5B-42C7-8794-7C8AD8DEAC66}" type="pres">
      <dgm:prSet presAssocID="{39DB785C-BB5C-4CF8-9285-2449495E8ED9}" presName="composite2" presStyleCnt="0"/>
      <dgm:spPr/>
    </dgm:pt>
    <dgm:pt modelId="{4743A0E2-5F13-490F-824D-7D40A7185F06}" type="pres">
      <dgm:prSet presAssocID="{39DB785C-BB5C-4CF8-9285-2449495E8ED9}" presName="background2" presStyleLbl="node2" presStyleIdx="0" presStyleCnt="2"/>
      <dgm:spPr/>
    </dgm:pt>
    <dgm:pt modelId="{D59E53AC-6763-4795-B5B8-7C387C74F574}" type="pres">
      <dgm:prSet presAssocID="{39DB785C-BB5C-4CF8-9285-2449495E8ED9}" presName="text2" presStyleLbl="fgAcc2" presStyleIdx="0" presStyleCnt="2" custScaleX="152442" custScaleY="10298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D2D74AD-8A14-430F-A69E-DBA8DEEF59C6}" type="pres">
      <dgm:prSet presAssocID="{39DB785C-BB5C-4CF8-9285-2449495E8ED9}" presName="hierChild3" presStyleCnt="0"/>
      <dgm:spPr/>
    </dgm:pt>
    <dgm:pt modelId="{9F387EB4-19E7-4018-811F-4C02FFF2CCC0}" type="pres">
      <dgm:prSet presAssocID="{64A0C894-7FC1-4A05-B802-8F2D99871AA6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FDB80582-9B91-4D17-89E3-72454D47F988}" type="pres">
      <dgm:prSet presAssocID="{BA9EC117-50C8-4A6E-969F-747F6A224612}" presName="hierRoot3" presStyleCnt="0"/>
      <dgm:spPr/>
    </dgm:pt>
    <dgm:pt modelId="{479CB779-1C48-4EF0-A60E-0F27EE75AA37}" type="pres">
      <dgm:prSet presAssocID="{BA9EC117-50C8-4A6E-969F-747F6A224612}" presName="composite3" presStyleCnt="0"/>
      <dgm:spPr/>
    </dgm:pt>
    <dgm:pt modelId="{0DE26435-9EC1-45D8-A12D-45BBCC5F74C9}" type="pres">
      <dgm:prSet presAssocID="{BA9EC117-50C8-4A6E-969F-747F6A224612}" presName="background3" presStyleLbl="node3" presStyleIdx="0" presStyleCnt="3"/>
      <dgm:spPr/>
    </dgm:pt>
    <dgm:pt modelId="{73FF9ED8-4B34-42B3-9EB7-394D5AE3D516}" type="pres">
      <dgm:prSet presAssocID="{BA9EC117-50C8-4A6E-969F-747F6A224612}" presName="text3" presStyleLbl="fgAcc3" presStyleIdx="0" presStyleCnt="3" custScaleX="129691" custLinFactNeighborX="-19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CE19415-F0FC-4623-8FEB-BBCB406B3899}" type="pres">
      <dgm:prSet presAssocID="{BA9EC117-50C8-4A6E-969F-747F6A224612}" presName="hierChild4" presStyleCnt="0"/>
      <dgm:spPr/>
    </dgm:pt>
    <dgm:pt modelId="{96E96B5C-6AEA-404F-9E10-81855780C6AB}" type="pres">
      <dgm:prSet presAssocID="{39268CFB-447E-43DC-9510-EF3EE02F7D21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9194C331-3423-45D5-B697-DAB538C18B15}" type="pres">
      <dgm:prSet presAssocID="{0A25BF88-738C-48C5-A9B2-AD89C431B94F}" presName="hierRoot3" presStyleCnt="0"/>
      <dgm:spPr/>
    </dgm:pt>
    <dgm:pt modelId="{3937C918-F43B-4E88-9129-6A1ACE49FE33}" type="pres">
      <dgm:prSet presAssocID="{0A25BF88-738C-48C5-A9B2-AD89C431B94F}" presName="composite3" presStyleCnt="0"/>
      <dgm:spPr/>
    </dgm:pt>
    <dgm:pt modelId="{76877378-8F37-4D31-8442-422DB451114A}" type="pres">
      <dgm:prSet presAssocID="{0A25BF88-738C-48C5-A9B2-AD89C431B94F}" presName="background3" presStyleLbl="node3" presStyleIdx="1" presStyleCnt="3"/>
      <dgm:spPr/>
    </dgm:pt>
    <dgm:pt modelId="{455ECFBA-F3F2-408D-9B4F-185F8FE0D46C}" type="pres">
      <dgm:prSet presAssocID="{0A25BF88-738C-48C5-A9B2-AD89C431B94F}" presName="text3" presStyleLbl="fgAcc3" presStyleIdx="1" presStyleCnt="3" custScaleX="1203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69BAD55-08F6-4F77-BE36-8CB2F2153677}" type="pres">
      <dgm:prSet presAssocID="{0A25BF88-738C-48C5-A9B2-AD89C431B94F}" presName="hierChild4" presStyleCnt="0"/>
      <dgm:spPr/>
    </dgm:pt>
    <dgm:pt modelId="{15960FC1-A77C-45FE-9B3D-3618F11E2027}" type="pres">
      <dgm:prSet presAssocID="{1A9F55D3-B2E2-44E8-A71C-245F14FE8112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ADA8073F-0D50-463A-B5CB-F6A5535CFB00}" type="pres">
      <dgm:prSet presAssocID="{CA270947-FD8A-4533-B438-99BE4A481899}" presName="hierRoot2" presStyleCnt="0"/>
      <dgm:spPr/>
    </dgm:pt>
    <dgm:pt modelId="{92B52F5B-1F94-4B01-9FC4-A78BBA5A172F}" type="pres">
      <dgm:prSet presAssocID="{CA270947-FD8A-4533-B438-99BE4A481899}" presName="composite2" presStyleCnt="0"/>
      <dgm:spPr/>
    </dgm:pt>
    <dgm:pt modelId="{3A6D1B93-F265-40FF-BFAE-E49906FDA69C}" type="pres">
      <dgm:prSet presAssocID="{CA270947-FD8A-4533-B438-99BE4A481899}" presName="background2" presStyleLbl="node2" presStyleIdx="1" presStyleCnt="2"/>
      <dgm:spPr/>
    </dgm:pt>
    <dgm:pt modelId="{0968DBBE-F91A-4859-9905-B183EA5D4E9D}" type="pres">
      <dgm:prSet presAssocID="{CA270947-FD8A-4533-B438-99BE4A481899}" presName="text2" presStyleLbl="fgAcc2" presStyleIdx="1" presStyleCnt="2" custScaleX="254098" custScaleY="111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C0E03B-B7EC-4565-A250-BD1BD930A59F}" type="pres">
      <dgm:prSet presAssocID="{CA270947-FD8A-4533-B438-99BE4A481899}" presName="hierChild3" presStyleCnt="0"/>
      <dgm:spPr/>
    </dgm:pt>
    <dgm:pt modelId="{BD8A4FC4-3324-41D1-821E-B80E64D299A8}" type="pres">
      <dgm:prSet presAssocID="{7A417EE3-7988-4AB0-B964-2FDE2CA3F3EE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341D3FBD-2B72-4113-90AA-345865E9A9BD}" type="pres">
      <dgm:prSet presAssocID="{A68C8F50-7819-4D95-B90B-A02D526802F8}" presName="hierRoot3" presStyleCnt="0"/>
      <dgm:spPr/>
    </dgm:pt>
    <dgm:pt modelId="{5C9F3415-BA49-437E-96BE-2F5F754713F7}" type="pres">
      <dgm:prSet presAssocID="{A68C8F50-7819-4D95-B90B-A02D526802F8}" presName="composite3" presStyleCnt="0"/>
      <dgm:spPr/>
    </dgm:pt>
    <dgm:pt modelId="{2242D024-ABC3-49DE-B2B8-D1C21B6F5BB2}" type="pres">
      <dgm:prSet presAssocID="{A68C8F50-7819-4D95-B90B-A02D526802F8}" presName="background3" presStyleLbl="node3" presStyleIdx="2" presStyleCnt="3"/>
      <dgm:spPr/>
    </dgm:pt>
    <dgm:pt modelId="{1B7E5B2F-C860-45BA-9E98-CA7817FD390B}" type="pres">
      <dgm:prSet presAssocID="{A68C8F50-7819-4D95-B90B-A02D526802F8}" presName="text3" presStyleLbl="fgAcc3" presStyleIdx="2" presStyleCnt="3" custScaleX="1668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283973B-9E45-44D6-9591-482B979BE1F6}" type="pres">
      <dgm:prSet presAssocID="{A68C8F50-7819-4D95-B90B-A02D526802F8}" presName="hierChild4" presStyleCnt="0"/>
      <dgm:spPr/>
    </dgm:pt>
  </dgm:ptLst>
  <dgm:cxnLst>
    <dgm:cxn modelId="{BF1B95C0-B8A2-42BE-A318-7EA28D8E5D04}" type="presOf" srcId="{25014D6B-1B63-4F74-96CF-CF060EE80423}" destId="{86BF083C-1F04-48E3-BC7A-8B38185A65F5}" srcOrd="0" destOrd="0" presId="urn:microsoft.com/office/officeart/2005/8/layout/hierarchy1"/>
    <dgm:cxn modelId="{26422C2F-E5CF-423E-80AE-7F7973ACA29A}" type="presOf" srcId="{0A25BF88-738C-48C5-A9B2-AD89C431B94F}" destId="{455ECFBA-F3F2-408D-9B4F-185F8FE0D46C}" srcOrd="0" destOrd="0" presId="urn:microsoft.com/office/officeart/2005/8/layout/hierarchy1"/>
    <dgm:cxn modelId="{A054A6A8-6AFA-42CC-A845-7682F150C401}" srcId="{25014D6B-1B63-4F74-96CF-CF060EE80423}" destId="{CA270947-FD8A-4533-B438-99BE4A481899}" srcOrd="1" destOrd="0" parTransId="{1A9F55D3-B2E2-44E8-A71C-245F14FE8112}" sibTransId="{BDF16EBC-D3E4-4BB9-B958-E05A3C4B2523}"/>
    <dgm:cxn modelId="{53BC4078-64A8-4476-A676-7680C24BD34D}" type="presOf" srcId="{2548B88D-F1F0-45CA-8160-D79319A4E607}" destId="{1EA7C06B-8C54-4874-B455-6B9C8A3C868A}" srcOrd="0" destOrd="0" presId="urn:microsoft.com/office/officeart/2005/8/layout/hierarchy1"/>
    <dgm:cxn modelId="{A85FB328-D209-41D7-9662-3B210E913D81}" type="presOf" srcId="{A68C8F50-7819-4D95-B90B-A02D526802F8}" destId="{1B7E5B2F-C860-45BA-9E98-CA7817FD390B}" srcOrd="0" destOrd="0" presId="urn:microsoft.com/office/officeart/2005/8/layout/hierarchy1"/>
    <dgm:cxn modelId="{CF2DBA78-3614-4175-A3BD-D2BE5A3CAD76}" type="presOf" srcId="{39DB785C-BB5C-4CF8-9285-2449495E8ED9}" destId="{D59E53AC-6763-4795-B5B8-7C387C74F574}" srcOrd="0" destOrd="0" presId="urn:microsoft.com/office/officeart/2005/8/layout/hierarchy1"/>
    <dgm:cxn modelId="{74B2429C-89A7-4E26-9D28-909980BE0818}" type="presOf" srcId="{7A417EE3-7988-4AB0-B964-2FDE2CA3F3EE}" destId="{BD8A4FC4-3324-41D1-821E-B80E64D299A8}" srcOrd="0" destOrd="0" presId="urn:microsoft.com/office/officeart/2005/8/layout/hierarchy1"/>
    <dgm:cxn modelId="{BCF0A9F1-54D9-4273-8B9E-A55239C16E3E}" srcId="{CA270947-FD8A-4533-B438-99BE4A481899}" destId="{A68C8F50-7819-4D95-B90B-A02D526802F8}" srcOrd="0" destOrd="0" parTransId="{7A417EE3-7988-4AB0-B964-2FDE2CA3F3EE}" sibTransId="{2B83B096-72C8-4331-AA91-C6D0E2CEA4F5}"/>
    <dgm:cxn modelId="{EEB4853F-8662-40B2-A0F9-91D575E6AA3F}" srcId="{25014D6B-1B63-4F74-96CF-CF060EE80423}" destId="{39DB785C-BB5C-4CF8-9285-2449495E8ED9}" srcOrd="0" destOrd="0" parTransId="{284FC4BC-43A7-4FE1-A216-E88226FFC9F5}" sibTransId="{BBEBC77D-25E3-42EC-A8D6-2481E8AFB899}"/>
    <dgm:cxn modelId="{2F24D528-66D7-44A4-951C-6FA4F5B7CD67}" type="presOf" srcId="{39268CFB-447E-43DC-9510-EF3EE02F7D21}" destId="{96E96B5C-6AEA-404F-9E10-81855780C6AB}" srcOrd="0" destOrd="0" presId="urn:microsoft.com/office/officeart/2005/8/layout/hierarchy1"/>
    <dgm:cxn modelId="{F815377C-B8A5-4771-8390-4E56094BEFF9}" type="presOf" srcId="{BA9EC117-50C8-4A6E-969F-747F6A224612}" destId="{73FF9ED8-4B34-42B3-9EB7-394D5AE3D516}" srcOrd="0" destOrd="0" presId="urn:microsoft.com/office/officeart/2005/8/layout/hierarchy1"/>
    <dgm:cxn modelId="{5E2B653C-8CF1-478F-A21B-6505CFF46035}" type="presOf" srcId="{284FC4BC-43A7-4FE1-A216-E88226FFC9F5}" destId="{4DA0A96C-A78B-41A0-A4AD-D66608B75B6C}" srcOrd="0" destOrd="0" presId="urn:microsoft.com/office/officeart/2005/8/layout/hierarchy1"/>
    <dgm:cxn modelId="{19D038B2-8D34-4B8F-A8D5-97F223AB7E27}" type="presOf" srcId="{1A9F55D3-B2E2-44E8-A71C-245F14FE8112}" destId="{15960FC1-A77C-45FE-9B3D-3618F11E2027}" srcOrd="0" destOrd="0" presId="urn:microsoft.com/office/officeart/2005/8/layout/hierarchy1"/>
    <dgm:cxn modelId="{9B59FB9F-D892-4208-827A-DC7B2FCC11DD}" srcId="{39DB785C-BB5C-4CF8-9285-2449495E8ED9}" destId="{BA9EC117-50C8-4A6E-969F-747F6A224612}" srcOrd="0" destOrd="0" parTransId="{64A0C894-7FC1-4A05-B802-8F2D99871AA6}" sibTransId="{6427A457-33B9-4D74-AAD5-E4A31B39BA4B}"/>
    <dgm:cxn modelId="{C0BAFA6E-923C-46C6-A509-B251FEFB8A6A}" type="presOf" srcId="{64A0C894-7FC1-4A05-B802-8F2D99871AA6}" destId="{9F387EB4-19E7-4018-811F-4C02FFF2CCC0}" srcOrd="0" destOrd="0" presId="urn:microsoft.com/office/officeart/2005/8/layout/hierarchy1"/>
    <dgm:cxn modelId="{C7E6A7F7-A4B2-4DCE-AC10-40CD2B4A6C20}" type="presOf" srcId="{CA270947-FD8A-4533-B438-99BE4A481899}" destId="{0968DBBE-F91A-4859-9905-B183EA5D4E9D}" srcOrd="0" destOrd="0" presId="urn:microsoft.com/office/officeart/2005/8/layout/hierarchy1"/>
    <dgm:cxn modelId="{A95F63CF-90B7-4106-BE44-49CF90EFBB90}" srcId="{2548B88D-F1F0-45CA-8160-D79319A4E607}" destId="{25014D6B-1B63-4F74-96CF-CF060EE80423}" srcOrd="0" destOrd="0" parTransId="{D0AC2BD2-700B-4289-96CD-A75FEA65EABC}" sibTransId="{6DC330ED-970F-4185-A488-B8B54D5375E4}"/>
    <dgm:cxn modelId="{08E9C7DB-EF34-456E-9A9B-64CF1DAF4B99}" srcId="{39DB785C-BB5C-4CF8-9285-2449495E8ED9}" destId="{0A25BF88-738C-48C5-A9B2-AD89C431B94F}" srcOrd="1" destOrd="0" parTransId="{39268CFB-447E-43DC-9510-EF3EE02F7D21}" sibTransId="{CBCA7060-7459-46AA-A41A-9608B1874EE6}"/>
    <dgm:cxn modelId="{D6C6EB43-070A-431E-AC94-9507957CBCA7}" type="presParOf" srcId="{1EA7C06B-8C54-4874-B455-6B9C8A3C868A}" destId="{F4E5162C-15F5-4904-89EE-FE0D712069F4}" srcOrd="0" destOrd="0" presId="urn:microsoft.com/office/officeart/2005/8/layout/hierarchy1"/>
    <dgm:cxn modelId="{3F5FC434-4F7E-4BC8-B129-6FC13BC71042}" type="presParOf" srcId="{F4E5162C-15F5-4904-89EE-FE0D712069F4}" destId="{D90ECBAD-DF4C-4FCC-91A2-3391B4CCAD3D}" srcOrd="0" destOrd="0" presId="urn:microsoft.com/office/officeart/2005/8/layout/hierarchy1"/>
    <dgm:cxn modelId="{B7EB6028-6B67-4B1F-BDD3-5EC6DA2465B7}" type="presParOf" srcId="{D90ECBAD-DF4C-4FCC-91A2-3391B4CCAD3D}" destId="{CCA52A53-17B9-477E-9C33-6DEBDA1D9D3D}" srcOrd="0" destOrd="0" presId="urn:microsoft.com/office/officeart/2005/8/layout/hierarchy1"/>
    <dgm:cxn modelId="{65453CFF-7E78-45A7-8D5F-38D8B0C921B7}" type="presParOf" srcId="{D90ECBAD-DF4C-4FCC-91A2-3391B4CCAD3D}" destId="{86BF083C-1F04-48E3-BC7A-8B38185A65F5}" srcOrd="1" destOrd="0" presId="urn:microsoft.com/office/officeart/2005/8/layout/hierarchy1"/>
    <dgm:cxn modelId="{67FF01AB-1943-4868-9FD5-0AC8397D4BF2}" type="presParOf" srcId="{F4E5162C-15F5-4904-89EE-FE0D712069F4}" destId="{7F6D2302-4DBB-4DD0-88BA-958CEDAD0BC4}" srcOrd="1" destOrd="0" presId="urn:microsoft.com/office/officeart/2005/8/layout/hierarchy1"/>
    <dgm:cxn modelId="{A362F6AF-A3F7-4BD9-A008-1E35C5A20C3D}" type="presParOf" srcId="{7F6D2302-4DBB-4DD0-88BA-958CEDAD0BC4}" destId="{4DA0A96C-A78B-41A0-A4AD-D66608B75B6C}" srcOrd="0" destOrd="0" presId="urn:microsoft.com/office/officeart/2005/8/layout/hierarchy1"/>
    <dgm:cxn modelId="{20B0DFC3-3DED-4C77-BBC7-A5C4F8EB405B}" type="presParOf" srcId="{7F6D2302-4DBB-4DD0-88BA-958CEDAD0BC4}" destId="{C6332D00-7230-4B7D-B0D7-B6ECE4D1B035}" srcOrd="1" destOrd="0" presId="urn:microsoft.com/office/officeart/2005/8/layout/hierarchy1"/>
    <dgm:cxn modelId="{70D0AC60-3025-4F52-9C7E-35F26243DFF7}" type="presParOf" srcId="{C6332D00-7230-4B7D-B0D7-B6ECE4D1B035}" destId="{F8D959FB-3F5B-42C7-8794-7C8AD8DEAC66}" srcOrd="0" destOrd="0" presId="urn:microsoft.com/office/officeart/2005/8/layout/hierarchy1"/>
    <dgm:cxn modelId="{1FD8C558-B27A-4BF8-9D48-4271F421D09E}" type="presParOf" srcId="{F8D959FB-3F5B-42C7-8794-7C8AD8DEAC66}" destId="{4743A0E2-5F13-490F-824D-7D40A7185F06}" srcOrd="0" destOrd="0" presId="urn:microsoft.com/office/officeart/2005/8/layout/hierarchy1"/>
    <dgm:cxn modelId="{63B17803-BF00-4903-9BE6-1D53A609DB61}" type="presParOf" srcId="{F8D959FB-3F5B-42C7-8794-7C8AD8DEAC66}" destId="{D59E53AC-6763-4795-B5B8-7C387C74F574}" srcOrd="1" destOrd="0" presId="urn:microsoft.com/office/officeart/2005/8/layout/hierarchy1"/>
    <dgm:cxn modelId="{B117A738-D277-4AD0-AF22-2257D3A58279}" type="presParOf" srcId="{C6332D00-7230-4B7D-B0D7-B6ECE4D1B035}" destId="{4D2D74AD-8A14-430F-A69E-DBA8DEEF59C6}" srcOrd="1" destOrd="0" presId="urn:microsoft.com/office/officeart/2005/8/layout/hierarchy1"/>
    <dgm:cxn modelId="{6738822D-E355-42E4-820A-DAF89DA71A35}" type="presParOf" srcId="{4D2D74AD-8A14-430F-A69E-DBA8DEEF59C6}" destId="{9F387EB4-19E7-4018-811F-4C02FFF2CCC0}" srcOrd="0" destOrd="0" presId="urn:microsoft.com/office/officeart/2005/8/layout/hierarchy1"/>
    <dgm:cxn modelId="{B298EC95-4D4E-4D0F-93E8-91704712B713}" type="presParOf" srcId="{4D2D74AD-8A14-430F-A69E-DBA8DEEF59C6}" destId="{FDB80582-9B91-4D17-89E3-72454D47F988}" srcOrd="1" destOrd="0" presId="urn:microsoft.com/office/officeart/2005/8/layout/hierarchy1"/>
    <dgm:cxn modelId="{3182067D-2081-4B6A-A133-C99429B25619}" type="presParOf" srcId="{FDB80582-9B91-4D17-89E3-72454D47F988}" destId="{479CB779-1C48-4EF0-A60E-0F27EE75AA37}" srcOrd="0" destOrd="0" presId="urn:microsoft.com/office/officeart/2005/8/layout/hierarchy1"/>
    <dgm:cxn modelId="{6CEEA9FB-0853-4ED6-A2D8-6F8A89E1B24D}" type="presParOf" srcId="{479CB779-1C48-4EF0-A60E-0F27EE75AA37}" destId="{0DE26435-9EC1-45D8-A12D-45BBCC5F74C9}" srcOrd="0" destOrd="0" presId="urn:microsoft.com/office/officeart/2005/8/layout/hierarchy1"/>
    <dgm:cxn modelId="{F8A05886-74D2-4EC4-8810-5C182905625E}" type="presParOf" srcId="{479CB779-1C48-4EF0-A60E-0F27EE75AA37}" destId="{73FF9ED8-4B34-42B3-9EB7-394D5AE3D516}" srcOrd="1" destOrd="0" presId="urn:microsoft.com/office/officeart/2005/8/layout/hierarchy1"/>
    <dgm:cxn modelId="{F70BBD1A-6125-491D-B862-0688657B4BFD}" type="presParOf" srcId="{FDB80582-9B91-4D17-89E3-72454D47F988}" destId="{1CE19415-F0FC-4623-8FEB-BBCB406B3899}" srcOrd="1" destOrd="0" presId="urn:microsoft.com/office/officeart/2005/8/layout/hierarchy1"/>
    <dgm:cxn modelId="{28F3DAD4-F512-4F65-8C57-6FFD6DE27F85}" type="presParOf" srcId="{4D2D74AD-8A14-430F-A69E-DBA8DEEF59C6}" destId="{96E96B5C-6AEA-404F-9E10-81855780C6AB}" srcOrd="2" destOrd="0" presId="urn:microsoft.com/office/officeart/2005/8/layout/hierarchy1"/>
    <dgm:cxn modelId="{A12C3863-42F1-4539-9855-7D99AFBEE11A}" type="presParOf" srcId="{4D2D74AD-8A14-430F-A69E-DBA8DEEF59C6}" destId="{9194C331-3423-45D5-B697-DAB538C18B15}" srcOrd="3" destOrd="0" presId="urn:microsoft.com/office/officeart/2005/8/layout/hierarchy1"/>
    <dgm:cxn modelId="{4322D8E3-4A06-44BB-8AF5-722C98869280}" type="presParOf" srcId="{9194C331-3423-45D5-B697-DAB538C18B15}" destId="{3937C918-F43B-4E88-9129-6A1ACE49FE33}" srcOrd="0" destOrd="0" presId="urn:microsoft.com/office/officeart/2005/8/layout/hierarchy1"/>
    <dgm:cxn modelId="{B48BACCF-00A8-46E2-AC94-67B61BB0D48F}" type="presParOf" srcId="{3937C918-F43B-4E88-9129-6A1ACE49FE33}" destId="{76877378-8F37-4D31-8442-422DB451114A}" srcOrd="0" destOrd="0" presId="urn:microsoft.com/office/officeart/2005/8/layout/hierarchy1"/>
    <dgm:cxn modelId="{41F38828-6474-42FA-AC4A-21CAFAEDC916}" type="presParOf" srcId="{3937C918-F43B-4E88-9129-6A1ACE49FE33}" destId="{455ECFBA-F3F2-408D-9B4F-185F8FE0D46C}" srcOrd="1" destOrd="0" presId="urn:microsoft.com/office/officeart/2005/8/layout/hierarchy1"/>
    <dgm:cxn modelId="{8860FD8E-B214-4433-8F68-B5870948D9D6}" type="presParOf" srcId="{9194C331-3423-45D5-B697-DAB538C18B15}" destId="{769BAD55-08F6-4F77-BE36-8CB2F2153677}" srcOrd="1" destOrd="0" presId="urn:microsoft.com/office/officeart/2005/8/layout/hierarchy1"/>
    <dgm:cxn modelId="{C0687209-5081-425B-B804-B24B22947B4D}" type="presParOf" srcId="{7F6D2302-4DBB-4DD0-88BA-958CEDAD0BC4}" destId="{15960FC1-A77C-45FE-9B3D-3618F11E2027}" srcOrd="2" destOrd="0" presId="urn:microsoft.com/office/officeart/2005/8/layout/hierarchy1"/>
    <dgm:cxn modelId="{82E8492D-4471-43A5-BD13-03ADAB169FD2}" type="presParOf" srcId="{7F6D2302-4DBB-4DD0-88BA-958CEDAD0BC4}" destId="{ADA8073F-0D50-463A-B5CB-F6A5535CFB00}" srcOrd="3" destOrd="0" presId="urn:microsoft.com/office/officeart/2005/8/layout/hierarchy1"/>
    <dgm:cxn modelId="{6EFB614F-6A05-4018-B89D-A0116673B13D}" type="presParOf" srcId="{ADA8073F-0D50-463A-B5CB-F6A5535CFB00}" destId="{92B52F5B-1F94-4B01-9FC4-A78BBA5A172F}" srcOrd="0" destOrd="0" presId="urn:microsoft.com/office/officeart/2005/8/layout/hierarchy1"/>
    <dgm:cxn modelId="{42AE04A6-4A3C-4B95-9ABC-7B4B2DE2CDD0}" type="presParOf" srcId="{92B52F5B-1F94-4B01-9FC4-A78BBA5A172F}" destId="{3A6D1B93-F265-40FF-BFAE-E49906FDA69C}" srcOrd="0" destOrd="0" presId="urn:microsoft.com/office/officeart/2005/8/layout/hierarchy1"/>
    <dgm:cxn modelId="{FE8C33C2-8E5F-4880-8B55-2683975DDDB4}" type="presParOf" srcId="{92B52F5B-1F94-4B01-9FC4-A78BBA5A172F}" destId="{0968DBBE-F91A-4859-9905-B183EA5D4E9D}" srcOrd="1" destOrd="0" presId="urn:microsoft.com/office/officeart/2005/8/layout/hierarchy1"/>
    <dgm:cxn modelId="{5A689BE2-03E8-4E9F-BDE7-4C6AE0DDD7FA}" type="presParOf" srcId="{ADA8073F-0D50-463A-B5CB-F6A5535CFB00}" destId="{EBC0E03B-B7EC-4565-A250-BD1BD930A59F}" srcOrd="1" destOrd="0" presId="urn:microsoft.com/office/officeart/2005/8/layout/hierarchy1"/>
    <dgm:cxn modelId="{105E81F5-9CEA-4C5E-B166-BD65215D1C67}" type="presParOf" srcId="{EBC0E03B-B7EC-4565-A250-BD1BD930A59F}" destId="{BD8A4FC4-3324-41D1-821E-B80E64D299A8}" srcOrd="0" destOrd="0" presId="urn:microsoft.com/office/officeart/2005/8/layout/hierarchy1"/>
    <dgm:cxn modelId="{4221DDC6-FE51-4209-BD0A-47551C3B6DEC}" type="presParOf" srcId="{EBC0E03B-B7EC-4565-A250-BD1BD930A59F}" destId="{341D3FBD-2B72-4113-90AA-345865E9A9BD}" srcOrd="1" destOrd="0" presId="urn:microsoft.com/office/officeart/2005/8/layout/hierarchy1"/>
    <dgm:cxn modelId="{74E4C800-8D09-4F19-8203-F7DB10CAE352}" type="presParOf" srcId="{341D3FBD-2B72-4113-90AA-345865E9A9BD}" destId="{5C9F3415-BA49-437E-96BE-2F5F754713F7}" srcOrd="0" destOrd="0" presId="urn:microsoft.com/office/officeart/2005/8/layout/hierarchy1"/>
    <dgm:cxn modelId="{8BE29BC0-185B-4928-8372-3590796C2DB8}" type="presParOf" srcId="{5C9F3415-BA49-437E-96BE-2F5F754713F7}" destId="{2242D024-ABC3-49DE-B2B8-D1C21B6F5BB2}" srcOrd="0" destOrd="0" presId="urn:microsoft.com/office/officeart/2005/8/layout/hierarchy1"/>
    <dgm:cxn modelId="{6C86DA4C-9A86-476C-99A2-02605645B937}" type="presParOf" srcId="{5C9F3415-BA49-437E-96BE-2F5F754713F7}" destId="{1B7E5B2F-C860-45BA-9E98-CA7817FD390B}" srcOrd="1" destOrd="0" presId="urn:microsoft.com/office/officeart/2005/8/layout/hierarchy1"/>
    <dgm:cxn modelId="{30EA4DD9-6988-487D-A15A-74EE9EB627C5}" type="presParOf" srcId="{341D3FBD-2B72-4113-90AA-345865E9A9BD}" destId="{2283973B-9E45-44D6-9591-482B979BE1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48B88D-F1F0-45CA-8160-D79319A4E6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5014D6B-1B63-4F74-96CF-CF060EE80423}">
      <dgm:prSet phldrT="[文字]" custT="1"/>
      <dgm:spPr/>
      <dgm:t>
        <a:bodyPr/>
        <a:lstStyle/>
        <a:p>
          <a:pPr>
            <a:lnSpc>
              <a:spcPts val="3600"/>
            </a:lnSpc>
            <a:spcAft>
              <a:spcPts val="0"/>
            </a:spcAft>
          </a:pPr>
          <a:r>
            <a:rPr kumimoji="1" lang="zh-TW" altLang="en-US" sz="3600" dirty="0" smtClean="0">
              <a:solidFill>
                <a:srgbClr val="002060"/>
              </a:solidFill>
              <a:latin typeface="Arial"/>
              <a:ea typeface="DFKai-SB"/>
            </a:rPr>
            <a:t>請假程序單</a:t>
          </a:r>
          <a:endParaRPr kumimoji="1" lang="en-US" altLang="zh-TW" sz="3600" dirty="0" smtClean="0">
            <a:solidFill>
              <a:srgbClr val="002060"/>
            </a:solidFill>
            <a:latin typeface="Arial"/>
            <a:ea typeface="DFKai-SB"/>
          </a:endParaRPr>
        </a:p>
        <a:p>
          <a:pPr>
            <a:lnSpc>
              <a:spcPts val="3600"/>
            </a:lnSpc>
            <a:spcAft>
              <a:spcPts val="0"/>
            </a:spcAft>
          </a:pPr>
          <a:r>
            <a:rPr kumimoji="1" lang="zh-TW" altLang="en-US" sz="2800" dirty="0" smtClean="0">
              <a:solidFill>
                <a:srgbClr val="FF0000"/>
              </a:solidFill>
              <a:latin typeface="Arial"/>
              <a:ea typeface="DFKai-SB"/>
            </a:rPr>
            <a:t>核假方式</a:t>
          </a:r>
          <a:endParaRPr lang="zh-TW" altLang="en-US" sz="2800" dirty="0"/>
        </a:p>
      </dgm:t>
    </dgm:pt>
    <dgm:pt modelId="{D0AC2BD2-700B-4289-96CD-A75FEA65EABC}" type="parTrans" cxnId="{A95F63CF-90B7-4106-BE44-49CF90EFBB90}">
      <dgm:prSet/>
      <dgm:spPr/>
      <dgm:t>
        <a:bodyPr/>
        <a:lstStyle/>
        <a:p>
          <a:endParaRPr lang="zh-TW" altLang="en-US" sz="1600"/>
        </a:p>
      </dgm:t>
    </dgm:pt>
    <dgm:pt modelId="{6DC330ED-970F-4185-A488-B8B54D5375E4}" type="sibTrans" cxnId="{A95F63CF-90B7-4106-BE44-49CF90EFBB90}">
      <dgm:prSet/>
      <dgm:spPr/>
      <dgm:t>
        <a:bodyPr/>
        <a:lstStyle/>
        <a:p>
          <a:endParaRPr lang="zh-TW" altLang="en-US" sz="1600"/>
        </a:p>
      </dgm:t>
    </dgm:pt>
    <dgm:pt modelId="{39DB785C-BB5C-4CF8-9285-2449495E8ED9}">
      <dgm:prSet phldrT="[文字]" custT="1"/>
      <dgm:spPr/>
      <dgm:t>
        <a:bodyPr/>
        <a:lstStyle/>
        <a:p>
          <a:r>
            <a:rPr lang="zh-TW" altLang="en-US" sz="4000" dirty="0" smtClean="0">
              <a:solidFill>
                <a:srgbClr val="FF0000"/>
              </a:solidFill>
            </a:rPr>
            <a:t>無</a:t>
          </a:r>
          <a:r>
            <a:rPr lang="zh-TW" altLang="en-US" sz="2400" dirty="0" smtClean="0"/>
            <a:t>須請假程序單</a:t>
          </a:r>
          <a:endParaRPr lang="zh-TW" altLang="en-US" sz="2400" dirty="0"/>
        </a:p>
      </dgm:t>
    </dgm:pt>
    <dgm:pt modelId="{284FC4BC-43A7-4FE1-A216-E88226FFC9F5}" type="parTrans" cxnId="{EEB4853F-8662-40B2-A0F9-91D575E6AA3F}">
      <dgm:prSet/>
      <dgm:spPr/>
      <dgm:t>
        <a:bodyPr/>
        <a:lstStyle/>
        <a:p>
          <a:endParaRPr lang="zh-TW" altLang="en-US" sz="1600"/>
        </a:p>
      </dgm:t>
    </dgm:pt>
    <dgm:pt modelId="{BBEBC77D-25E3-42EC-A8D6-2481E8AFB899}" type="sibTrans" cxnId="{EEB4853F-8662-40B2-A0F9-91D575E6AA3F}">
      <dgm:prSet/>
      <dgm:spPr/>
      <dgm:t>
        <a:bodyPr/>
        <a:lstStyle/>
        <a:p>
          <a:endParaRPr lang="zh-TW" altLang="en-US" sz="1600"/>
        </a:p>
      </dgm:t>
    </dgm:pt>
    <dgm:pt modelId="{BA9EC117-50C8-4A6E-969F-747F6A224612}">
      <dgm:prSet phldrT="[文字]" custT="1"/>
      <dgm:spPr/>
      <dgm:t>
        <a:bodyPr/>
        <a:lstStyle/>
        <a:p>
          <a:r>
            <a:rPr lang="en-US" altLang="zh-TW" sz="4000" dirty="0" smtClean="0">
              <a:solidFill>
                <a:srgbClr val="FF0000"/>
              </a:solidFill>
            </a:rPr>
            <a:t>1-3</a:t>
          </a:r>
          <a:r>
            <a:rPr lang="zh-TW" altLang="en-US" sz="2400" dirty="0" smtClean="0"/>
            <a:t>日請假，持 證明至軍訓室核假</a:t>
          </a:r>
          <a:endParaRPr lang="zh-TW" altLang="en-US" sz="2400" dirty="0"/>
        </a:p>
      </dgm:t>
    </dgm:pt>
    <dgm:pt modelId="{64A0C894-7FC1-4A05-B802-8F2D99871AA6}" type="parTrans" cxnId="{9B59FB9F-D892-4208-827A-DC7B2FCC11DD}">
      <dgm:prSet/>
      <dgm:spPr/>
      <dgm:t>
        <a:bodyPr/>
        <a:lstStyle/>
        <a:p>
          <a:endParaRPr lang="zh-TW" altLang="en-US" sz="1600"/>
        </a:p>
      </dgm:t>
    </dgm:pt>
    <dgm:pt modelId="{6427A457-33B9-4D74-AAD5-E4A31B39BA4B}" type="sibTrans" cxnId="{9B59FB9F-D892-4208-827A-DC7B2FCC11DD}">
      <dgm:prSet/>
      <dgm:spPr/>
      <dgm:t>
        <a:bodyPr/>
        <a:lstStyle/>
        <a:p>
          <a:endParaRPr lang="zh-TW" altLang="en-US" sz="1600"/>
        </a:p>
      </dgm:t>
    </dgm:pt>
    <dgm:pt modelId="{CA270947-FD8A-4533-B438-99BE4A481899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FF0000"/>
              </a:solidFill>
            </a:rPr>
            <a:t>必須</a:t>
          </a:r>
          <a:r>
            <a:rPr lang="zh-TW" altLang="en-US" sz="2400" dirty="0" smtClean="0"/>
            <a:t>有</a:t>
          </a:r>
          <a:r>
            <a:rPr lang="zh-TW" altLang="en-US" sz="3200" dirty="0" smtClean="0">
              <a:solidFill>
                <a:srgbClr val="FF0000"/>
              </a:solidFill>
            </a:rPr>
            <a:t>請假程序單</a:t>
          </a:r>
          <a:endParaRPr lang="zh-TW" altLang="en-US" sz="3200" dirty="0">
            <a:solidFill>
              <a:srgbClr val="FF0000"/>
            </a:solidFill>
          </a:endParaRPr>
        </a:p>
      </dgm:t>
    </dgm:pt>
    <dgm:pt modelId="{1A9F55D3-B2E2-44E8-A71C-245F14FE8112}" type="parTrans" cxnId="{A054A6A8-6AFA-42CC-A845-7682F150C401}">
      <dgm:prSet/>
      <dgm:spPr/>
      <dgm:t>
        <a:bodyPr/>
        <a:lstStyle/>
        <a:p>
          <a:endParaRPr lang="zh-TW" altLang="en-US" sz="1600"/>
        </a:p>
      </dgm:t>
    </dgm:pt>
    <dgm:pt modelId="{BDF16EBC-D3E4-4BB9-B958-E05A3C4B2523}" type="sibTrans" cxnId="{A054A6A8-6AFA-42CC-A845-7682F150C401}">
      <dgm:prSet/>
      <dgm:spPr/>
      <dgm:t>
        <a:bodyPr/>
        <a:lstStyle/>
        <a:p>
          <a:endParaRPr lang="zh-TW" altLang="en-US" sz="1600"/>
        </a:p>
      </dgm:t>
    </dgm:pt>
    <dgm:pt modelId="{A68C8F50-7819-4D95-B90B-A02D526802F8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800" dirty="0" smtClean="0">
              <a:solidFill>
                <a:srgbClr val="FF0000"/>
              </a:solidFill>
            </a:rPr>
            <a:t>4</a:t>
          </a:r>
          <a:r>
            <a:rPr lang="zh-TW" altLang="en-US" sz="2800" dirty="0" smtClean="0">
              <a:solidFill>
                <a:srgbClr val="FF0000"/>
              </a:solidFill>
            </a:rPr>
            <a:t>日</a:t>
          </a:r>
          <a:r>
            <a:rPr lang="en-US" altLang="zh-TW" sz="2800" dirty="0" smtClean="0">
              <a:solidFill>
                <a:srgbClr val="FF0000"/>
              </a:solidFill>
            </a:rPr>
            <a:t>(</a:t>
          </a:r>
          <a:r>
            <a:rPr lang="zh-TW" altLang="en-US" sz="2800" dirty="0" smtClean="0">
              <a:solidFill>
                <a:srgbClr val="FF0000"/>
              </a:solidFill>
            </a:rPr>
            <a:t>含</a:t>
          </a:r>
          <a:r>
            <a:rPr lang="en-US" altLang="zh-TW" sz="2800" dirty="0" smtClean="0">
              <a:solidFill>
                <a:srgbClr val="FF0000"/>
              </a:solidFill>
            </a:rPr>
            <a:t>)</a:t>
          </a:r>
          <a:r>
            <a:rPr lang="zh-TW" altLang="en-US" sz="2800" dirty="0" smtClean="0">
              <a:solidFill>
                <a:srgbClr val="FF0000"/>
              </a:solidFill>
            </a:rPr>
            <a:t>    以上</a:t>
          </a:r>
          <a:endParaRPr lang="zh-TW" altLang="en-US" sz="2800" dirty="0">
            <a:solidFill>
              <a:srgbClr val="FF0000"/>
            </a:solidFill>
          </a:endParaRPr>
        </a:p>
      </dgm:t>
    </dgm:pt>
    <dgm:pt modelId="{7A417EE3-7988-4AB0-B964-2FDE2CA3F3EE}" type="parTrans" cxnId="{BCF0A9F1-54D9-4273-8B9E-A55239C16E3E}">
      <dgm:prSet/>
      <dgm:spPr/>
      <dgm:t>
        <a:bodyPr/>
        <a:lstStyle/>
        <a:p>
          <a:endParaRPr lang="zh-TW" altLang="en-US" sz="1600"/>
        </a:p>
      </dgm:t>
    </dgm:pt>
    <dgm:pt modelId="{2B83B096-72C8-4331-AA91-C6D0E2CEA4F5}" type="sibTrans" cxnId="{BCF0A9F1-54D9-4273-8B9E-A55239C16E3E}">
      <dgm:prSet/>
      <dgm:spPr/>
      <dgm:t>
        <a:bodyPr/>
        <a:lstStyle/>
        <a:p>
          <a:endParaRPr lang="zh-TW" altLang="en-US" sz="1600"/>
        </a:p>
      </dgm:t>
    </dgm:pt>
    <dgm:pt modelId="{C75435F5-21D7-4FA2-80FE-12FA70B0B228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/>
            <a:t>請假期間有</a:t>
          </a:r>
          <a:r>
            <a:rPr lang="zh-TW" altLang="en-US" sz="3200" dirty="0" smtClean="0">
              <a:solidFill>
                <a:srgbClr val="FF0000"/>
              </a:solidFill>
            </a:rPr>
            <a:t>考試</a:t>
          </a:r>
          <a:endParaRPr lang="en-US" altLang="zh-TW" sz="3200" dirty="0" smtClean="0">
            <a:solidFill>
              <a:srgbClr val="FF00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solidFill>
                <a:srgbClr val="002060"/>
              </a:solidFill>
            </a:rPr>
            <a:t>依程序單完成請假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dirty="0"/>
        </a:p>
      </dgm:t>
    </dgm:pt>
    <dgm:pt modelId="{1CDB0748-2D28-49C2-B175-AF2564A2AD7B}" type="parTrans" cxnId="{8BD2317A-F995-48E5-963F-E44C5AF6028F}">
      <dgm:prSet/>
      <dgm:spPr/>
      <dgm:t>
        <a:bodyPr/>
        <a:lstStyle/>
        <a:p>
          <a:endParaRPr lang="zh-TW" altLang="en-US" sz="1600"/>
        </a:p>
      </dgm:t>
    </dgm:pt>
    <dgm:pt modelId="{F0013FA9-7C0F-40B9-AEDA-78F619F25EE0}" type="sibTrans" cxnId="{8BD2317A-F995-48E5-963F-E44C5AF6028F}">
      <dgm:prSet/>
      <dgm:spPr/>
      <dgm:t>
        <a:bodyPr/>
        <a:lstStyle/>
        <a:p>
          <a:endParaRPr lang="zh-TW" altLang="en-US" sz="1600"/>
        </a:p>
      </dgm:t>
    </dgm:pt>
    <dgm:pt modelId="{7B2EFB74-50FC-47C4-9F2E-5226AB044108}">
      <dgm:prSet phldrT="[文字]" custT="1"/>
      <dgm:spPr/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TW" altLang="en-US" sz="2400" b="0" dirty="0" smtClean="0">
              <a:solidFill>
                <a:srgbClr val="FF0000"/>
              </a:solidFill>
              <a:latin typeface="+mn-ea"/>
            </a:rPr>
            <a:t>教官查驗</a:t>
          </a:r>
          <a:r>
            <a:rPr lang="zh-TW" altLang="en-US" sz="2400" b="0" dirty="0" smtClean="0">
              <a:solidFill>
                <a:schemeClr val="tx1"/>
              </a:solidFill>
              <a:latin typeface="+mn-ea"/>
            </a:rPr>
            <a:t>證明及程序單</a:t>
          </a:r>
          <a:r>
            <a:rPr lang="zh-TW" altLang="en-US" sz="2400" b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rPr>
            <a:t>→導師→系主任→生輔組長→ </a:t>
          </a:r>
          <a:r>
            <a:rPr lang="en-US" altLang="zh-TW" sz="2400" b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rPr>
            <a:t>(</a:t>
          </a:r>
          <a:r>
            <a:rPr lang="zh-TW" altLang="en-US" sz="2400" b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rPr>
            <a:t>病假增加衛保組</a:t>
          </a:r>
          <a:r>
            <a:rPr lang="en-US" altLang="zh-TW" sz="2400" b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rPr>
            <a:t>)</a:t>
          </a:r>
          <a:r>
            <a:rPr lang="zh-TW" altLang="en-US" sz="2400" b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rPr>
            <a:t> →學務長批核→系教官系統核假。</a:t>
          </a:r>
          <a:endParaRPr lang="zh-TW" altLang="en-US" sz="2400" dirty="0"/>
        </a:p>
      </dgm:t>
    </dgm:pt>
    <dgm:pt modelId="{A552095B-58CD-4C8C-A6A3-EA5317BAC52D}" type="parTrans" cxnId="{5CD6F792-97FC-41B9-A2D5-25547AAB8D8F}">
      <dgm:prSet/>
      <dgm:spPr/>
      <dgm:t>
        <a:bodyPr/>
        <a:lstStyle/>
        <a:p>
          <a:endParaRPr lang="zh-TW" altLang="en-US" sz="2400"/>
        </a:p>
      </dgm:t>
    </dgm:pt>
    <dgm:pt modelId="{E96F741B-3565-4FA9-B056-E171392A85BF}" type="sibTrans" cxnId="{5CD6F792-97FC-41B9-A2D5-25547AAB8D8F}">
      <dgm:prSet/>
      <dgm:spPr/>
      <dgm:t>
        <a:bodyPr/>
        <a:lstStyle/>
        <a:p>
          <a:endParaRPr lang="zh-TW" altLang="en-US" sz="2400"/>
        </a:p>
      </dgm:t>
    </dgm:pt>
    <dgm:pt modelId="{1EA7C06B-8C54-4874-B455-6B9C8A3C868A}" type="pres">
      <dgm:prSet presAssocID="{2548B88D-F1F0-45CA-8160-D79319A4E6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4E5162C-15F5-4904-89EE-FE0D712069F4}" type="pres">
      <dgm:prSet presAssocID="{25014D6B-1B63-4F74-96CF-CF060EE80423}" presName="hierRoot1" presStyleCnt="0"/>
      <dgm:spPr/>
    </dgm:pt>
    <dgm:pt modelId="{D90ECBAD-DF4C-4FCC-91A2-3391B4CCAD3D}" type="pres">
      <dgm:prSet presAssocID="{25014D6B-1B63-4F74-96CF-CF060EE80423}" presName="composite" presStyleCnt="0"/>
      <dgm:spPr/>
    </dgm:pt>
    <dgm:pt modelId="{CCA52A53-17B9-477E-9C33-6DEBDA1D9D3D}" type="pres">
      <dgm:prSet presAssocID="{25014D6B-1B63-4F74-96CF-CF060EE80423}" presName="background" presStyleLbl="node0" presStyleIdx="0" presStyleCnt="1"/>
      <dgm:spPr/>
    </dgm:pt>
    <dgm:pt modelId="{86BF083C-1F04-48E3-BC7A-8B38185A65F5}" type="pres">
      <dgm:prSet presAssocID="{25014D6B-1B63-4F74-96CF-CF060EE80423}" presName="text" presStyleLbl="fgAcc0" presStyleIdx="0" presStyleCnt="1" custScaleX="2940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F6D2302-4DBB-4DD0-88BA-958CEDAD0BC4}" type="pres">
      <dgm:prSet presAssocID="{25014D6B-1B63-4F74-96CF-CF060EE80423}" presName="hierChild2" presStyleCnt="0"/>
      <dgm:spPr/>
    </dgm:pt>
    <dgm:pt modelId="{4DA0A96C-A78B-41A0-A4AD-D66608B75B6C}" type="pres">
      <dgm:prSet presAssocID="{284FC4BC-43A7-4FE1-A216-E88226FFC9F5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C6332D00-7230-4B7D-B0D7-B6ECE4D1B035}" type="pres">
      <dgm:prSet presAssocID="{39DB785C-BB5C-4CF8-9285-2449495E8ED9}" presName="hierRoot2" presStyleCnt="0"/>
      <dgm:spPr/>
    </dgm:pt>
    <dgm:pt modelId="{F8D959FB-3F5B-42C7-8794-7C8AD8DEAC66}" type="pres">
      <dgm:prSet presAssocID="{39DB785C-BB5C-4CF8-9285-2449495E8ED9}" presName="composite2" presStyleCnt="0"/>
      <dgm:spPr/>
    </dgm:pt>
    <dgm:pt modelId="{4743A0E2-5F13-490F-824D-7D40A7185F06}" type="pres">
      <dgm:prSet presAssocID="{39DB785C-BB5C-4CF8-9285-2449495E8ED9}" presName="background2" presStyleLbl="node2" presStyleIdx="0" presStyleCnt="2"/>
      <dgm:spPr/>
    </dgm:pt>
    <dgm:pt modelId="{D59E53AC-6763-4795-B5B8-7C387C74F574}" type="pres">
      <dgm:prSet presAssocID="{39DB785C-BB5C-4CF8-9285-2449495E8ED9}" presName="text2" presStyleLbl="fgAcc2" presStyleIdx="0" presStyleCnt="2" custScaleX="18253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D2D74AD-8A14-430F-A69E-DBA8DEEF59C6}" type="pres">
      <dgm:prSet presAssocID="{39DB785C-BB5C-4CF8-9285-2449495E8ED9}" presName="hierChild3" presStyleCnt="0"/>
      <dgm:spPr/>
    </dgm:pt>
    <dgm:pt modelId="{9F387EB4-19E7-4018-811F-4C02FFF2CCC0}" type="pres">
      <dgm:prSet presAssocID="{64A0C894-7FC1-4A05-B802-8F2D99871AA6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FDB80582-9B91-4D17-89E3-72454D47F988}" type="pres">
      <dgm:prSet presAssocID="{BA9EC117-50C8-4A6E-969F-747F6A224612}" presName="hierRoot3" presStyleCnt="0"/>
      <dgm:spPr/>
    </dgm:pt>
    <dgm:pt modelId="{479CB779-1C48-4EF0-A60E-0F27EE75AA37}" type="pres">
      <dgm:prSet presAssocID="{BA9EC117-50C8-4A6E-969F-747F6A224612}" presName="composite3" presStyleCnt="0"/>
      <dgm:spPr/>
    </dgm:pt>
    <dgm:pt modelId="{0DE26435-9EC1-45D8-A12D-45BBCC5F74C9}" type="pres">
      <dgm:prSet presAssocID="{BA9EC117-50C8-4A6E-969F-747F6A224612}" presName="background3" presStyleLbl="node3" presStyleIdx="0" presStyleCnt="3"/>
      <dgm:spPr/>
    </dgm:pt>
    <dgm:pt modelId="{73FF9ED8-4B34-42B3-9EB7-394D5AE3D516}" type="pres">
      <dgm:prSet presAssocID="{BA9EC117-50C8-4A6E-969F-747F6A224612}" presName="text3" presStyleLbl="fgAcc3" presStyleIdx="0" presStyleCnt="3" custScaleX="196073" custLinFactNeighborX="-17727" custLinFactNeighborY="-18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CE19415-F0FC-4623-8FEB-BBCB406B3899}" type="pres">
      <dgm:prSet presAssocID="{BA9EC117-50C8-4A6E-969F-747F6A224612}" presName="hierChild4" presStyleCnt="0"/>
      <dgm:spPr/>
    </dgm:pt>
    <dgm:pt modelId="{15960FC1-A77C-45FE-9B3D-3618F11E2027}" type="pres">
      <dgm:prSet presAssocID="{1A9F55D3-B2E2-44E8-A71C-245F14FE8112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ADA8073F-0D50-463A-B5CB-F6A5535CFB00}" type="pres">
      <dgm:prSet presAssocID="{CA270947-FD8A-4533-B438-99BE4A481899}" presName="hierRoot2" presStyleCnt="0"/>
      <dgm:spPr/>
    </dgm:pt>
    <dgm:pt modelId="{92B52F5B-1F94-4B01-9FC4-A78BBA5A172F}" type="pres">
      <dgm:prSet presAssocID="{CA270947-FD8A-4533-B438-99BE4A481899}" presName="composite2" presStyleCnt="0"/>
      <dgm:spPr/>
    </dgm:pt>
    <dgm:pt modelId="{3A6D1B93-F265-40FF-BFAE-E49906FDA69C}" type="pres">
      <dgm:prSet presAssocID="{CA270947-FD8A-4533-B438-99BE4A481899}" presName="background2" presStyleLbl="node2" presStyleIdx="1" presStyleCnt="2"/>
      <dgm:spPr/>
    </dgm:pt>
    <dgm:pt modelId="{0968DBBE-F91A-4859-9905-B183EA5D4E9D}" type="pres">
      <dgm:prSet presAssocID="{CA270947-FD8A-4533-B438-99BE4A481899}" presName="text2" presStyleLbl="fgAcc2" presStyleIdx="1" presStyleCnt="2" custScaleX="27292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C0E03B-B7EC-4565-A250-BD1BD930A59F}" type="pres">
      <dgm:prSet presAssocID="{CA270947-FD8A-4533-B438-99BE4A481899}" presName="hierChild3" presStyleCnt="0"/>
      <dgm:spPr/>
    </dgm:pt>
    <dgm:pt modelId="{BD8A4FC4-3324-41D1-821E-B80E64D299A8}" type="pres">
      <dgm:prSet presAssocID="{7A417EE3-7988-4AB0-B964-2FDE2CA3F3EE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341D3FBD-2B72-4113-90AA-345865E9A9BD}" type="pres">
      <dgm:prSet presAssocID="{A68C8F50-7819-4D95-B90B-A02D526802F8}" presName="hierRoot3" presStyleCnt="0"/>
      <dgm:spPr/>
    </dgm:pt>
    <dgm:pt modelId="{5C9F3415-BA49-437E-96BE-2F5F754713F7}" type="pres">
      <dgm:prSet presAssocID="{A68C8F50-7819-4D95-B90B-A02D526802F8}" presName="composite3" presStyleCnt="0"/>
      <dgm:spPr/>
    </dgm:pt>
    <dgm:pt modelId="{2242D024-ABC3-49DE-B2B8-D1C21B6F5BB2}" type="pres">
      <dgm:prSet presAssocID="{A68C8F50-7819-4D95-B90B-A02D526802F8}" presName="background3" presStyleLbl="node3" presStyleIdx="1" presStyleCnt="3"/>
      <dgm:spPr/>
    </dgm:pt>
    <dgm:pt modelId="{1B7E5B2F-C860-45BA-9E98-CA7817FD390B}" type="pres">
      <dgm:prSet presAssocID="{A68C8F50-7819-4D95-B90B-A02D526802F8}" presName="text3" presStyleLbl="fgAcc3" presStyleIdx="1" presStyleCnt="3" custScaleX="131619" custLinFactNeighborX="31294" custLinFactNeighborY="-9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283973B-9E45-44D6-9591-482B979BE1F6}" type="pres">
      <dgm:prSet presAssocID="{A68C8F50-7819-4D95-B90B-A02D526802F8}" presName="hierChild4" presStyleCnt="0"/>
      <dgm:spPr/>
    </dgm:pt>
    <dgm:pt modelId="{DCAD7DF7-60AB-4F34-AA7A-1AC6C7145D98}" type="pres">
      <dgm:prSet presAssocID="{A552095B-58CD-4C8C-A6A3-EA5317BAC52D}" presName="Name23" presStyleLbl="parChTrans1D4" presStyleIdx="0" presStyleCnt="1"/>
      <dgm:spPr/>
      <dgm:t>
        <a:bodyPr/>
        <a:lstStyle/>
        <a:p>
          <a:endParaRPr lang="zh-TW" altLang="en-US"/>
        </a:p>
      </dgm:t>
    </dgm:pt>
    <dgm:pt modelId="{06FCB2C1-2859-4CDC-915C-5DB58B463A2F}" type="pres">
      <dgm:prSet presAssocID="{7B2EFB74-50FC-47C4-9F2E-5226AB044108}" presName="hierRoot4" presStyleCnt="0"/>
      <dgm:spPr/>
    </dgm:pt>
    <dgm:pt modelId="{9DD2EF37-1713-4441-962B-8D2B717233F4}" type="pres">
      <dgm:prSet presAssocID="{7B2EFB74-50FC-47C4-9F2E-5226AB044108}" presName="composite4" presStyleCnt="0"/>
      <dgm:spPr/>
    </dgm:pt>
    <dgm:pt modelId="{A5E78F96-83FC-4CB7-B902-AB2023A3BD0E}" type="pres">
      <dgm:prSet presAssocID="{7B2EFB74-50FC-47C4-9F2E-5226AB044108}" presName="background4" presStyleLbl="node4" presStyleIdx="0" presStyleCnt="1"/>
      <dgm:spPr/>
    </dgm:pt>
    <dgm:pt modelId="{165B8D50-9AAE-4994-8322-E1CEF21A0140}" type="pres">
      <dgm:prSet presAssocID="{7B2EFB74-50FC-47C4-9F2E-5226AB044108}" presName="text4" presStyleLbl="fgAcc4" presStyleIdx="0" presStyleCnt="1" custScaleX="485525" custLinFactNeighborX="48228" custLinFactNeighborY="11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53D61BF-E359-4831-9C97-FE7D63D4A73F}" type="pres">
      <dgm:prSet presAssocID="{7B2EFB74-50FC-47C4-9F2E-5226AB044108}" presName="hierChild5" presStyleCnt="0"/>
      <dgm:spPr/>
    </dgm:pt>
    <dgm:pt modelId="{4AAF942F-8CF6-48DA-8BFB-852AF431002E}" type="pres">
      <dgm:prSet presAssocID="{1CDB0748-2D28-49C2-B175-AF2564A2AD7B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21C85C35-D9DA-434A-B98F-FC4556ACAB9D}" type="pres">
      <dgm:prSet presAssocID="{C75435F5-21D7-4FA2-80FE-12FA70B0B228}" presName="hierRoot3" presStyleCnt="0"/>
      <dgm:spPr/>
    </dgm:pt>
    <dgm:pt modelId="{77DD2C13-8D74-4296-A394-F7E35ECB0893}" type="pres">
      <dgm:prSet presAssocID="{C75435F5-21D7-4FA2-80FE-12FA70B0B228}" presName="composite3" presStyleCnt="0"/>
      <dgm:spPr/>
    </dgm:pt>
    <dgm:pt modelId="{F3AAC5FE-5741-4A0A-BC4E-038026A6532E}" type="pres">
      <dgm:prSet presAssocID="{C75435F5-21D7-4FA2-80FE-12FA70B0B228}" presName="background3" presStyleLbl="node3" presStyleIdx="2" presStyleCnt="3"/>
      <dgm:spPr/>
    </dgm:pt>
    <dgm:pt modelId="{3F81A1DF-A082-4210-81E2-D3F6D14B11FC}" type="pres">
      <dgm:prSet presAssocID="{C75435F5-21D7-4FA2-80FE-12FA70B0B228}" presName="text3" presStyleLbl="fgAcc3" presStyleIdx="2" presStyleCnt="3" custScaleX="184245" custScaleY="119042" custLinFactNeighborX="25244" custLinFactNeighborY="-36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E7FD6B-FCD6-44EB-8083-A8ED80576364}" type="pres">
      <dgm:prSet presAssocID="{C75435F5-21D7-4FA2-80FE-12FA70B0B228}" presName="hierChild4" presStyleCnt="0"/>
      <dgm:spPr/>
    </dgm:pt>
  </dgm:ptLst>
  <dgm:cxnLst>
    <dgm:cxn modelId="{6B08C30F-28B5-44AE-9E80-C84B9BC80236}" type="presOf" srcId="{C75435F5-21D7-4FA2-80FE-12FA70B0B228}" destId="{3F81A1DF-A082-4210-81E2-D3F6D14B11FC}" srcOrd="0" destOrd="0" presId="urn:microsoft.com/office/officeart/2005/8/layout/hierarchy1"/>
    <dgm:cxn modelId="{BF1B95C0-B8A2-42BE-A318-7EA28D8E5D04}" type="presOf" srcId="{25014D6B-1B63-4F74-96CF-CF060EE80423}" destId="{86BF083C-1F04-48E3-BC7A-8B38185A65F5}" srcOrd="0" destOrd="0" presId="urn:microsoft.com/office/officeart/2005/8/layout/hierarchy1"/>
    <dgm:cxn modelId="{9CDF5D89-3F4B-475F-AB02-43FA1641B1C8}" type="presOf" srcId="{7B2EFB74-50FC-47C4-9F2E-5226AB044108}" destId="{165B8D50-9AAE-4994-8322-E1CEF21A0140}" srcOrd="0" destOrd="0" presId="urn:microsoft.com/office/officeart/2005/8/layout/hierarchy1"/>
    <dgm:cxn modelId="{A054A6A8-6AFA-42CC-A845-7682F150C401}" srcId="{25014D6B-1B63-4F74-96CF-CF060EE80423}" destId="{CA270947-FD8A-4533-B438-99BE4A481899}" srcOrd="1" destOrd="0" parTransId="{1A9F55D3-B2E2-44E8-A71C-245F14FE8112}" sibTransId="{BDF16EBC-D3E4-4BB9-B958-E05A3C4B2523}"/>
    <dgm:cxn modelId="{53BC4078-64A8-4476-A676-7680C24BD34D}" type="presOf" srcId="{2548B88D-F1F0-45CA-8160-D79319A4E607}" destId="{1EA7C06B-8C54-4874-B455-6B9C8A3C868A}" srcOrd="0" destOrd="0" presId="urn:microsoft.com/office/officeart/2005/8/layout/hierarchy1"/>
    <dgm:cxn modelId="{A85FB328-D209-41D7-9662-3B210E913D81}" type="presOf" srcId="{A68C8F50-7819-4D95-B90B-A02D526802F8}" destId="{1B7E5B2F-C860-45BA-9E98-CA7817FD390B}" srcOrd="0" destOrd="0" presId="urn:microsoft.com/office/officeart/2005/8/layout/hierarchy1"/>
    <dgm:cxn modelId="{CF2DBA78-3614-4175-A3BD-D2BE5A3CAD76}" type="presOf" srcId="{39DB785C-BB5C-4CF8-9285-2449495E8ED9}" destId="{D59E53AC-6763-4795-B5B8-7C387C74F574}" srcOrd="0" destOrd="0" presId="urn:microsoft.com/office/officeart/2005/8/layout/hierarchy1"/>
    <dgm:cxn modelId="{74B2429C-89A7-4E26-9D28-909980BE0818}" type="presOf" srcId="{7A417EE3-7988-4AB0-B964-2FDE2CA3F3EE}" destId="{BD8A4FC4-3324-41D1-821E-B80E64D299A8}" srcOrd="0" destOrd="0" presId="urn:microsoft.com/office/officeart/2005/8/layout/hierarchy1"/>
    <dgm:cxn modelId="{BCF0A9F1-54D9-4273-8B9E-A55239C16E3E}" srcId="{CA270947-FD8A-4533-B438-99BE4A481899}" destId="{A68C8F50-7819-4D95-B90B-A02D526802F8}" srcOrd="0" destOrd="0" parTransId="{7A417EE3-7988-4AB0-B964-2FDE2CA3F3EE}" sibTransId="{2B83B096-72C8-4331-AA91-C6D0E2CEA4F5}"/>
    <dgm:cxn modelId="{EEB4853F-8662-40B2-A0F9-91D575E6AA3F}" srcId="{25014D6B-1B63-4F74-96CF-CF060EE80423}" destId="{39DB785C-BB5C-4CF8-9285-2449495E8ED9}" srcOrd="0" destOrd="0" parTransId="{284FC4BC-43A7-4FE1-A216-E88226FFC9F5}" sibTransId="{BBEBC77D-25E3-42EC-A8D6-2481E8AFB899}"/>
    <dgm:cxn modelId="{F815377C-B8A5-4771-8390-4E56094BEFF9}" type="presOf" srcId="{BA9EC117-50C8-4A6E-969F-747F6A224612}" destId="{73FF9ED8-4B34-42B3-9EB7-394D5AE3D516}" srcOrd="0" destOrd="0" presId="urn:microsoft.com/office/officeart/2005/8/layout/hierarchy1"/>
    <dgm:cxn modelId="{5E2B653C-8CF1-478F-A21B-6505CFF46035}" type="presOf" srcId="{284FC4BC-43A7-4FE1-A216-E88226FFC9F5}" destId="{4DA0A96C-A78B-41A0-A4AD-D66608B75B6C}" srcOrd="0" destOrd="0" presId="urn:microsoft.com/office/officeart/2005/8/layout/hierarchy1"/>
    <dgm:cxn modelId="{19D038B2-8D34-4B8F-A8D5-97F223AB7E27}" type="presOf" srcId="{1A9F55D3-B2E2-44E8-A71C-245F14FE8112}" destId="{15960FC1-A77C-45FE-9B3D-3618F11E2027}" srcOrd="0" destOrd="0" presId="urn:microsoft.com/office/officeart/2005/8/layout/hierarchy1"/>
    <dgm:cxn modelId="{9B59FB9F-D892-4208-827A-DC7B2FCC11DD}" srcId="{39DB785C-BB5C-4CF8-9285-2449495E8ED9}" destId="{BA9EC117-50C8-4A6E-969F-747F6A224612}" srcOrd="0" destOrd="0" parTransId="{64A0C894-7FC1-4A05-B802-8F2D99871AA6}" sibTransId="{6427A457-33B9-4D74-AAD5-E4A31B39BA4B}"/>
    <dgm:cxn modelId="{C0BAFA6E-923C-46C6-A509-B251FEFB8A6A}" type="presOf" srcId="{64A0C894-7FC1-4A05-B802-8F2D99871AA6}" destId="{9F387EB4-19E7-4018-811F-4C02FFF2CCC0}" srcOrd="0" destOrd="0" presId="urn:microsoft.com/office/officeart/2005/8/layout/hierarchy1"/>
    <dgm:cxn modelId="{2B1FBD87-7FD5-41E5-9808-E7E0A75CB8B3}" type="presOf" srcId="{A552095B-58CD-4C8C-A6A3-EA5317BAC52D}" destId="{DCAD7DF7-60AB-4F34-AA7A-1AC6C7145D98}" srcOrd="0" destOrd="0" presId="urn:microsoft.com/office/officeart/2005/8/layout/hierarchy1"/>
    <dgm:cxn modelId="{8BD2317A-F995-48E5-963F-E44C5AF6028F}" srcId="{CA270947-FD8A-4533-B438-99BE4A481899}" destId="{C75435F5-21D7-4FA2-80FE-12FA70B0B228}" srcOrd="1" destOrd="0" parTransId="{1CDB0748-2D28-49C2-B175-AF2564A2AD7B}" sibTransId="{F0013FA9-7C0F-40B9-AEDA-78F619F25EE0}"/>
    <dgm:cxn modelId="{5CD6F792-97FC-41B9-A2D5-25547AAB8D8F}" srcId="{A68C8F50-7819-4D95-B90B-A02D526802F8}" destId="{7B2EFB74-50FC-47C4-9F2E-5226AB044108}" srcOrd="0" destOrd="0" parTransId="{A552095B-58CD-4C8C-A6A3-EA5317BAC52D}" sibTransId="{E96F741B-3565-4FA9-B056-E171392A85BF}"/>
    <dgm:cxn modelId="{C7E6A7F7-A4B2-4DCE-AC10-40CD2B4A6C20}" type="presOf" srcId="{CA270947-FD8A-4533-B438-99BE4A481899}" destId="{0968DBBE-F91A-4859-9905-B183EA5D4E9D}" srcOrd="0" destOrd="0" presId="urn:microsoft.com/office/officeart/2005/8/layout/hierarchy1"/>
    <dgm:cxn modelId="{623C4335-71DE-407B-845B-227AB5BF5DA9}" type="presOf" srcId="{1CDB0748-2D28-49C2-B175-AF2564A2AD7B}" destId="{4AAF942F-8CF6-48DA-8BFB-852AF431002E}" srcOrd="0" destOrd="0" presId="urn:microsoft.com/office/officeart/2005/8/layout/hierarchy1"/>
    <dgm:cxn modelId="{A95F63CF-90B7-4106-BE44-49CF90EFBB90}" srcId="{2548B88D-F1F0-45CA-8160-D79319A4E607}" destId="{25014D6B-1B63-4F74-96CF-CF060EE80423}" srcOrd="0" destOrd="0" parTransId="{D0AC2BD2-700B-4289-96CD-A75FEA65EABC}" sibTransId="{6DC330ED-970F-4185-A488-B8B54D5375E4}"/>
    <dgm:cxn modelId="{D6C6EB43-070A-431E-AC94-9507957CBCA7}" type="presParOf" srcId="{1EA7C06B-8C54-4874-B455-6B9C8A3C868A}" destId="{F4E5162C-15F5-4904-89EE-FE0D712069F4}" srcOrd="0" destOrd="0" presId="urn:microsoft.com/office/officeart/2005/8/layout/hierarchy1"/>
    <dgm:cxn modelId="{3F5FC434-4F7E-4BC8-B129-6FC13BC71042}" type="presParOf" srcId="{F4E5162C-15F5-4904-89EE-FE0D712069F4}" destId="{D90ECBAD-DF4C-4FCC-91A2-3391B4CCAD3D}" srcOrd="0" destOrd="0" presId="urn:microsoft.com/office/officeart/2005/8/layout/hierarchy1"/>
    <dgm:cxn modelId="{B7EB6028-6B67-4B1F-BDD3-5EC6DA2465B7}" type="presParOf" srcId="{D90ECBAD-DF4C-4FCC-91A2-3391B4CCAD3D}" destId="{CCA52A53-17B9-477E-9C33-6DEBDA1D9D3D}" srcOrd="0" destOrd="0" presId="urn:microsoft.com/office/officeart/2005/8/layout/hierarchy1"/>
    <dgm:cxn modelId="{65453CFF-7E78-45A7-8D5F-38D8B0C921B7}" type="presParOf" srcId="{D90ECBAD-DF4C-4FCC-91A2-3391B4CCAD3D}" destId="{86BF083C-1F04-48E3-BC7A-8B38185A65F5}" srcOrd="1" destOrd="0" presId="urn:microsoft.com/office/officeart/2005/8/layout/hierarchy1"/>
    <dgm:cxn modelId="{67FF01AB-1943-4868-9FD5-0AC8397D4BF2}" type="presParOf" srcId="{F4E5162C-15F5-4904-89EE-FE0D712069F4}" destId="{7F6D2302-4DBB-4DD0-88BA-958CEDAD0BC4}" srcOrd="1" destOrd="0" presId="urn:microsoft.com/office/officeart/2005/8/layout/hierarchy1"/>
    <dgm:cxn modelId="{A362F6AF-A3F7-4BD9-A008-1E35C5A20C3D}" type="presParOf" srcId="{7F6D2302-4DBB-4DD0-88BA-958CEDAD0BC4}" destId="{4DA0A96C-A78B-41A0-A4AD-D66608B75B6C}" srcOrd="0" destOrd="0" presId="urn:microsoft.com/office/officeart/2005/8/layout/hierarchy1"/>
    <dgm:cxn modelId="{20B0DFC3-3DED-4C77-BBC7-A5C4F8EB405B}" type="presParOf" srcId="{7F6D2302-4DBB-4DD0-88BA-958CEDAD0BC4}" destId="{C6332D00-7230-4B7D-B0D7-B6ECE4D1B035}" srcOrd="1" destOrd="0" presId="urn:microsoft.com/office/officeart/2005/8/layout/hierarchy1"/>
    <dgm:cxn modelId="{70D0AC60-3025-4F52-9C7E-35F26243DFF7}" type="presParOf" srcId="{C6332D00-7230-4B7D-B0D7-B6ECE4D1B035}" destId="{F8D959FB-3F5B-42C7-8794-7C8AD8DEAC66}" srcOrd="0" destOrd="0" presId="urn:microsoft.com/office/officeart/2005/8/layout/hierarchy1"/>
    <dgm:cxn modelId="{1FD8C558-B27A-4BF8-9D48-4271F421D09E}" type="presParOf" srcId="{F8D959FB-3F5B-42C7-8794-7C8AD8DEAC66}" destId="{4743A0E2-5F13-490F-824D-7D40A7185F06}" srcOrd="0" destOrd="0" presId="urn:microsoft.com/office/officeart/2005/8/layout/hierarchy1"/>
    <dgm:cxn modelId="{63B17803-BF00-4903-9BE6-1D53A609DB61}" type="presParOf" srcId="{F8D959FB-3F5B-42C7-8794-7C8AD8DEAC66}" destId="{D59E53AC-6763-4795-B5B8-7C387C74F574}" srcOrd="1" destOrd="0" presId="urn:microsoft.com/office/officeart/2005/8/layout/hierarchy1"/>
    <dgm:cxn modelId="{B117A738-D277-4AD0-AF22-2257D3A58279}" type="presParOf" srcId="{C6332D00-7230-4B7D-B0D7-B6ECE4D1B035}" destId="{4D2D74AD-8A14-430F-A69E-DBA8DEEF59C6}" srcOrd="1" destOrd="0" presId="urn:microsoft.com/office/officeart/2005/8/layout/hierarchy1"/>
    <dgm:cxn modelId="{6738822D-E355-42E4-820A-DAF89DA71A35}" type="presParOf" srcId="{4D2D74AD-8A14-430F-A69E-DBA8DEEF59C6}" destId="{9F387EB4-19E7-4018-811F-4C02FFF2CCC0}" srcOrd="0" destOrd="0" presId="urn:microsoft.com/office/officeart/2005/8/layout/hierarchy1"/>
    <dgm:cxn modelId="{B298EC95-4D4E-4D0F-93E8-91704712B713}" type="presParOf" srcId="{4D2D74AD-8A14-430F-A69E-DBA8DEEF59C6}" destId="{FDB80582-9B91-4D17-89E3-72454D47F988}" srcOrd="1" destOrd="0" presId="urn:microsoft.com/office/officeart/2005/8/layout/hierarchy1"/>
    <dgm:cxn modelId="{3182067D-2081-4B6A-A133-C99429B25619}" type="presParOf" srcId="{FDB80582-9B91-4D17-89E3-72454D47F988}" destId="{479CB779-1C48-4EF0-A60E-0F27EE75AA37}" srcOrd="0" destOrd="0" presId="urn:microsoft.com/office/officeart/2005/8/layout/hierarchy1"/>
    <dgm:cxn modelId="{6CEEA9FB-0853-4ED6-A2D8-6F8A89E1B24D}" type="presParOf" srcId="{479CB779-1C48-4EF0-A60E-0F27EE75AA37}" destId="{0DE26435-9EC1-45D8-A12D-45BBCC5F74C9}" srcOrd="0" destOrd="0" presId="urn:microsoft.com/office/officeart/2005/8/layout/hierarchy1"/>
    <dgm:cxn modelId="{F8A05886-74D2-4EC4-8810-5C182905625E}" type="presParOf" srcId="{479CB779-1C48-4EF0-A60E-0F27EE75AA37}" destId="{73FF9ED8-4B34-42B3-9EB7-394D5AE3D516}" srcOrd="1" destOrd="0" presId="urn:microsoft.com/office/officeart/2005/8/layout/hierarchy1"/>
    <dgm:cxn modelId="{F70BBD1A-6125-491D-B862-0688657B4BFD}" type="presParOf" srcId="{FDB80582-9B91-4D17-89E3-72454D47F988}" destId="{1CE19415-F0FC-4623-8FEB-BBCB406B3899}" srcOrd="1" destOrd="0" presId="urn:microsoft.com/office/officeart/2005/8/layout/hierarchy1"/>
    <dgm:cxn modelId="{C0687209-5081-425B-B804-B24B22947B4D}" type="presParOf" srcId="{7F6D2302-4DBB-4DD0-88BA-958CEDAD0BC4}" destId="{15960FC1-A77C-45FE-9B3D-3618F11E2027}" srcOrd="2" destOrd="0" presId="urn:microsoft.com/office/officeart/2005/8/layout/hierarchy1"/>
    <dgm:cxn modelId="{82E8492D-4471-43A5-BD13-03ADAB169FD2}" type="presParOf" srcId="{7F6D2302-4DBB-4DD0-88BA-958CEDAD0BC4}" destId="{ADA8073F-0D50-463A-B5CB-F6A5535CFB00}" srcOrd="3" destOrd="0" presId="urn:microsoft.com/office/officeart/2005/8/layout/hierarchy1"/>
    <dgm:cxn modelId="{6EFB614F-6A05-4018-B89D-A0116673B13D}" type="presParOf" srcId="{ADA8073F-0D50-463A-B5CB-F6A5535CFB00}" destId="{92B52F5B-1F94-4B01-9FC4-A78BBA5A172F}" srcOrd="0" destOrd="0" presId="urn:microsoft.com/office/officeart/2005/8/layout/hierarchy1"/>
    <dgm:cxn modelId="{42AE04A6-4A3C-4B95-9ABC-7B4B2DE2CDD0}" type="presParOf" srcId="{92B52F5B-1F94-4B01-9FC4-A78BBA5A172F}" destId="{3A6D1B93-F265-40FF-BFAE-E49906FDA69C}" srcOrd="0" destOrd="0" presId="urn:microsoft.com/office/officeart/2005/8/layout/hierarchy1"/>
    <dgm:cxn modelId="{FE8C33C2-8E5F-4880-8B55-2683975DDDB4}" type="presParOf" srcId="{92B52F5B-1F94-4B01-9FC4-A78BBA5A172F}" destId="{0968DBBE-F91A-4859-9905-B183EA5D4E9D}" srcOrd="1" destOrd="0" presId="urn:microsoft.com/office/officeart/2005/8/layout/hierarchy1"/>
    <dgm:cxn modelId="{5A689BE2-03E8-4E9F-BDE7-4C6AE0DDD7FA}" type="presParOf" srcId="{ADA8073F-0D50-463A-B5CB-F6A5535CFB00}" destId="{EBC0E03B-B7EC-4565-A250-BD1BD930A59F}" srcOrd="1" destOrd="0" presId="urn:microsoft.com/office/officeart/2005/8/layout/hierarchy1"/>
    <dgm:cxn modelId="{105E81F5-9CEA-4C5E-B166-BD65215D1C67}" type="presParOf" srcId="{EBC0E03B-B7EC-4565-A250-BD1BD930A59F}" destId="{BD8A4FC4-3324-41D1-821E-B80E64D299A8}" srcOrd="0" destOrd="0" presId="urn:microsoft.com/office/officeart/2005/8/layout/hierarchy1"/>
    <dgm:cxn modelId="{4221DDC6-FE51-4209-BD0A-47551C3B6DEC}" type="presParOf" srcId="{EBC0E03B-B7EC-4565-A250-BD1BD930A59F}" destId="{341D3FBD-2B72-4113-90AA-345865E9A9BD}" srcOrd="1" destOrd="0" presId="urn:microsoft.com/office/officeart/2005/8/layout/hierarchy1"/>
    <dgm:cxn modelId="{74E4C800-8D09-4F19-8203-F7DB10CAE352}" type="presParOf" srcId="{341D3FBD-2B72-4113-90AA-345865E9A9BD}" destId="{5C9F3415-BA49-437E-96BE-2F5F754713F7}" srcOrd="0" destOrd="0" presId="urn:microsoft.com/office/officeart/2005/8/layout/hierarchy1"/>
    <dgm:cxn modelId="{8BE29BC0-185B-4928-8372-3590796C2DB8}" type="presParOf" srcId="{5C9F3415-BA49-437E-96BE-2F5F754713F7}" destId="{2242D024-ABC3-49DE-B2B8-D1C21B6F5BB2}" srcOrd="0" destOrd="0" presId="urn:microsoft.com/office/officeart/2005/8/layout/hierarchy1"/>
    <dgm:cxn modelId="{6C86DA4C-9A86-476C-99A2-02605645B937}" type="presParOf" srcId="{5C9F3415-BA49-437E-96BE-2F5F754713F7}" destId="{1B7E5B2F-C860-45BA-9E98-CA7817FD390B}" srcOrd="1" destOrd="0" presId="urn:microsoft.com/office/officeart/2005/8/layout/hierarchy1"/>
    <dgm:cxn modelId="{30EA4DD9-6988-487D-A15A-74EE9EB627C5}" type="presParOf" srcId="{341D3FBD-2B72-4113-90AA-345865E9A9BD}" destId="{2283973B-9E45-44D6-9591-482B979BE1F6}" srcOrd="1" destOrd="0" presId="urn:microsoft.com/office/officeart/2005/8/layout/hierarchy1"/>
    <dgm:cxn modelId="{61A598A2-1E78-40B9-B2D2-DFAE21478C37}" type="presParOf" srcId="{2283973B-9E45-44D6-9591-482B979BE1F6}" destId="{DCAD7DF7-60AB-4F34-AA7A-1AC6C7145D98}" srcOrd="0" destOrd="0" presId="urn:microsoft.com/office/officeart/2005/8/layout/hierarchy1"/>
    <dgm:cxn modelId="{C1CF4F60-540F-4EEA-8E71-CE1C5C283E38}" type="presParOf" srcId="{2283973B-9E45-44D6-9591-482B979BE1F6}" destId="{06FCB2C1-2859-4CDC-915C-5DB58B463A2F}" srcOrd="1" destOrd="0" presId="urn:microsoft.com/office/officeart/2005/8/layout/hierarchy1"/>
    <dgm:cxn modelId="{93A2A784-CB03-4EFF-9238-8DECFBFD8ECD}" type="presParOf" srcId="{06FCB2C1-2859-4CDC-915C-5DB58B463A2F}" destId="{9DD2EF37-1713-4441-962B-8D2B717233F4}" srcOrd="0" destOrd="0" presId="urn:microsoft.com/office/officeart/2005/8/layout/hierarchy1"/>
    <dgm:cxn modelId="{AEE0521C-5554-4C50-8413-E02ACC60FF2E}" type="presParOf" srcId="{9DD2EF37-1713-4441-962B-8D2B717233F4}" destId="{A5E78F96-83FC-4CB7-B902-AB2023A3BD0E}" srcOrd="0" destOrd="0" presId="urn:microsoft.com/office/officeart/2005/8/layout/hierarchy1"/>
    <dgm:cxn modelId="{EFDD9F40-9715-4AB9-82CC-825C039B64A4}" type="presParOf" srcId="{9DD2EF37-1713-4441-962B-8D2B717233F4}" destId="{165B8D50-9AAE-4994-8322-E1CEF21A0140}" srcOrd="1" destOrd="0" presId="urn:microsoft.com/office/officeart/2005/8/layout/hierarchy1"/>
    <dgm:cxn modelId="{2FFE5BFB-D03C-4D60-81AA-6C281DCD846C}" type="presParOf" srcId="{06FCB2C1-2859-4CDC-915C-5DB58B463A2F}" destId="{C53D61BF-E359-4831-9C97-FE7D63D4A73F}" srcOrd="1" destOrd="0" presId="urn:microsoft.com/office/officeart/2005/8/layout/hierarchy1"/>
    <dgm:cxn modelId="{59E0E4C3-ADB5-464A-AB62-435CD3A8BA3D}" type="presParOf" srcId="{EBC0E03B-B7EC-4565-A250-BD1BD930A59F}" destId="{4AAF942F-8CF6-48DA-8BFB-852AF431002E}" srcOrd="2" destOrd="0" presId="urn:microsoft.com/office/officeart/2005/8/layout/hierarchy1"/>
    <dgm:cxn modelId="{F1C16250-CA4D-467F-9F17-20794F5D819E}" type="presParOf" srcId="{EBC0E03B-B7EC-4565-A250-BD1BD930A59F}" destId="{21C85C35-D9DA-434A-B98F-FC4556ACAB9D}" srcOrd="3" destOrd="0" presId="urn:microsoft.com/office/officeart/2005/8/layout/hierarchy1"/>
    <dgm:cxn modelId="{D87692B7-2409-4EAA-9925-6B855E10B14D}" type="presParOf" srcId="{21C85C35-D9DA-434A-B98F-FC4556ACAB9D}" destId="{77DD2C13-8D74-4296-A394-F7E35ECB0893}" srcOrd="0" destOrd="0" presId="urn:microsoft.com/office/officeart/2005/8/layout/hierarchy1"/>
    <dgm:cxn modelId="{CBC77793-C8B1-4A05-AE9C-A83B81C6614F}" type="presParOf" srcId="{77DD2C13-8D74-4296-A394-F7E35ECB0893}" destId="{F3AAC5FE-5741-4A0A-BC4E-038026A6532E}" srcOrd="0" destOrd="0" presId="urn:microsoft.com/office/officeart/2005/8/layout/hierarchy1"/>
    <dgm:cxn modelId="{392E472C-7CCC-4E42-BA4C-32561FDE6B28}" type="presParOf" srcId="{77DD2C13-8D74-4296-A394-F7E35ECB0893}" destId="{3F81A1DF-A082-4210-81E2-D3F6D14B11FC}" srcOrd="1" destOrd="0" presId="urn:microsoft.com/office/officeart/2005/8/layout/hierarchy1"/>
    <dgm:cxn modelId="{35288438-EE25-4037-B030-0D01CB0D4B07}" type="presParOf" srcId="{21C85C35-D9DA-434A-B98F-FC4556ACAB9D}" destId="{AAE7FD6B-FCD6-44EB-8083-A8ED805763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24AA7-09B4-480A-BD06-193BE703A6DA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3F043B5-BE77-418B-BEC4-3A34FB683747}">
      <dgm:prSet phldrT="[文字]" custT="1"/>
      <dgm:spPr/>
      <dgm:t>
        <a:bodyPr/>
        <a:lstStyle/>
        <a:p>
          <a:pPr algn="ctr">
            <a:lnSpc>
              <a:spcPts val="2880"/>
            </a:lnSpc>
            <a:spcAft>
              <a:spcPts val="0"/>
            </a:spcAft>
          </a:pPr>
          <a:r>
            <a:rPr lang="en-US" altLang="zh-TW" sz="3600" dirty="0" smtClean="0">
              <a:solidFill>
                <a:srgbClr val="FFFF00"/>
              </a:solidFill>
              <a:latin typeface="+mj-ea"/>
              <a:ea typeface="+mj-ea"/>
            </a:rPr>
            <a:t>5.</a:t>
          </a:r>
          <a:r>
            <a:rPr lang="zh-TW" altLang="en-US" sz="3600" dirty="0" smtClean="0">
              <a:solidFill>
                <a:srgbClr val="FFFF00"/>
              </a:solidFill>
              <a:latin typeface="+mj-ea"/>
              <a:ea typeface="+mj-ea"/>
            </a:rPr>
            <a:t>假單逾期</a:t>
          </a:r>
          <a:endParaRPr lang="en-US" altLang="zh-TW" sz="3600" dirty="0" smtClean="0">
            <a:solidFill>
              <a:srgbClr val="FFFF00"/>
            </a:solidFill>
            <a:latin typeface="+mj-ea"/>
            <a:ea typeface="+mj-ea"/>
          </a:endParaRPr>
        </a:p>
        <a:p>
          <a:pPr algn="ctr">
            <a:lnSpc>
              <a:spcPts val="2880"/>
            </a:lnSpc>
            <a:spcAft>
              <a:spcPts val="0"/>
            </a:spcAft>
          </a:pPr>
          <a:r>
            <a:rPr lang="zh-TW" alt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軍訓室的請假系統是無法看到，也無法核假。</a:t>
          </a:r>
          <a:endParaRPr lang="en-US" altLang="zh-TW" sz="2400" dirty="0" smtClean="0">
            <a:solidFill>
              <a:schemeClr val="accent6">
                <a:lumMod val="20000"/>
                <a:lumOff val="80000"/>
              </a:schemeClr>
            </a:solidFill>
            <a:latin typeface="+mj-ea"/>
            <a:ea typeface="+mj-ea"/>
          </a:endParaRPr>
        </a:p>
      </dgm:t>
    </dgm:pt>
    <dgm:pt modelId="{BE89609C-8E13-449B-B451-D50EA848995F}" type="parTrans" cxnId="{DA9FEC83-FBFC-48AD-8D2B-CCDA9F54DEED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AD10991B-59C9-4CEF-B396-3A404C60C7EE}" type="sibTrans" cxnId="{DA9FEC83-FBFC-48AD-8D2B-CCDA9F54DEED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19168D5B-9CCE-4944-B09C-FA384F85E792}">
      <dgm:prSet phldrT="[文字]" custT="1"/>
      <dgm:spPr/>
      <dgm:t>
        <a:bodyPr/>
        <a:lstStyle/>
        <a:p>
          <a:pPr algn="ctr">
            <a:lnSpc>
              <a:spcPts val="2880"/>
            </a:lnSpc>
            <a:spcAft>
              <a:spcPts val="600"/>
            </a:spcAft>
          </a:pPr>
          <a:r>
            <a:rPr lang="en-US" altLang="zh-TW" sz="3200" dirty="0" smtClean="0">
              <a:solidFill>
                <a:srgbClr val="FFFF00"/>
              </a:solidFill>
              <a:latin typeface="+mj-ea"/>
              <a:ea typeface="+mj-ea"/>
            </a:rPr>
            <a:t>6.</a:t>
          </a:r>
          <a:r>
            <a:rPr lang="zh-TW" altLang="en-US" sz="3200" b="0" dirty="0" smtClean="0">
              <a:solidFill>
                <a:srgbClr val="FFFF00"/>
              </a:solidFill>
              <a:latin typeface="+mj-ea"/>
              <a:ea typeface="+mj-ea"/>
            </a:rPr>
            <a:t>如教官不在辦公室</a:t>
          </a:r>
          <a:endParaRPr lang="en-US" altLang="zh-TW" sz="3200" b="0" dirty="0" smtClean="0">
            <a:solidFill>
              <a:srgbClr val="FFFF00"/>
            </a:solidFill>
            <a:latin typeface="+mj-ea"/>
            <a:ea typeface="+mj-ea"/>
          </a:endParaRPr>
        </a:p>
        <a:p>
          <a:pPr algn="l">
            <a:lnSpc>
              <a:spcPts val="2880"/>
            </a:lnSpc>
            <a:spcAft>
              <a:spcPts val="600"/>
            </a:spcAft>
          </a:pPr>
          <a:r>
            <a:rPr lang="en-US" altLang="zh-TW" sz="2400" b="0" dirty="0" smtClean="0">
              <a:solidFill>
                <a:schemeClr val="bg1"/>
              </a:solidFill>
              <a:latin typeface="+mj-ea"/>
              <a:ea typeface="+mj-ea"/>
            </a:rPr>
            <a:t>(1)</a:t>
          </a:r>
          <a:r>
            <a:rPr lang="zh-TW" altLang="en-US" sz="2400" b="0" dirty="0" smtClean="0">
              <a:solidFill>
                <a:schemeClr val="bg1"/>
              </a:solidFill>
              <a:latin typeface="+mj-ea"/>
              <a:ea typeface="+mj-ea"/>
            </a:rPr>
            <a:t>請將佐證資料夾於記事本內頁</a:t>
          </a:r>
          <a:r>
            <a:rPr lang="en-US" altLang="zh-TW" sz="2400" b="0" dirty="0" smtClean="0">
              <a:solidFill>
                <a:schemeClr val="bg1"/>
              </a:solidFill>
              <a:latin typeface="+mj-ea"/>
              <a:ea typeface="+mj-ea"/>
            </a:rPr>
            <a:t/>
          </a:r>
          <a:br>
            <a:rPr lang="en-US" altLang="zh-TW" sz="2400" b="0" dirty="0" smtClean="0">
              <a:solidFill>
                <a:schemeClr val="bg1"/>
              </a:solidFill>
              <a:latin typeface="+mj-ea"/>
              <a:ea typeface="+mj-ea"/>
            </a:rPr>
          </a:br>
          <a:r>
            <a:rPr lang="en-US" altLang="zh-TW" sz="2400" b="0" dirty="0" smtClean="0">
              <a:solidFill>
                <a:schemeClr val="bg1"/>
              </a:solidFill>
              <a:latin typeface="+mj-ea"/>
              <a:ea typeface="+mj-ea"/>
            </a:rPr>
            <a:t>(2)</a:t>
          </a:r>
          <a:r>
            <a:rPr lang="zh-TW" altLang="en-US" sz="3200" b="0" dirty="0" smtClean="0">
              <a:solidFill>
                <a:schemeClr val="bg1"/>
              </a:solidFill>
              <a:latin typeface="+mj-ea"/>
              <a:ea typeface="+mj-ea"/>
            </a:rPr>
            <a:t>完整</a:t>
          </a:r>
          <a:r>
            <a:rPr lang="zh-TW" altLang="en-US" sz="2400" b="0" dirty="0" smtClean="0">
              <a:solidFill>
                <a:schemeClr val="bg1"/>
              </a:solidFill>
              <a:latin typeface="+mj-ea"/>
              <a:ea typeface="+mj-ea"/>
            </a:rPr>
            <a:t>留言，以利教官後續准假。</a:t>
          </a:r>
          <a:endParaRPr lang="en-US" altLang="zh-TW" sz="2400" b="0" dirty="0" smtClean="0">
            <a:solidFill>
              <a:schemeClr val="bg1"/>
            </a:solidFill>
            <a:latin typeface="+mj-ea"/>
            <a:ea typeface="+mj-ea"/>
          </a:endParaRPr>
        </a:p>
        <a:p>
          <a:pPr algn="l">
            <a:lnSpc>
              <a:spcPts val="2880"/>
            </a:lnSpc>
            <a:spcAft>
              <a:spcPts val="600"/>
            </a:spcAft>
          </a:pPr>
          <a:r>
            <a:rPr lang="en-US" altLang="zh-TW" sz="2400" b="0" dirty="0" smtClean="0">
              <a:solidFill>
                <a:schemeClr val="bg1"/>
              </a:solidFill>
              <a:latin typeface="+mj-ea"/>
              <a:ea typeface="+mj-ea"/>
            </a:rPr>
            <a:t>(3)</a:t>
          </a:r>
          <a:r>
            <a:rPr lang="zh-TW" altLang="en-US" sz="2400" b="0" dirty="0" smtClean="0">
              <a:solidFill>
                <a:schemeClr val="bg1"/>
              </a:solidFill>
              <a:latin typeface="+mj-ea"/>
              <a:ea typeface="+mj-ea"/>
            </a:rPr>
            <a:t>隔日務必自行確認請假系統是否核假。</a:t>
          </a:r>
          <a:endParaRPr lang="zh-TW" altLang="en-US" sz="2400" dirty="0">
            <a:solidFill>
              <a:schemeClr val="bg1"/>
            </a:solidFill>
            <a:latin typeface="+mj-ea"/>
            <a:ea typeface="+mj-ea"/>
          </a:endParaRPr>
        </a:p>
      </dgm:t>
    </dgm:pt>
    <dgm:pt modelId="{DDBA772D-79AD-46CF-A9B1-9141148C719D}" type="parTrans" cxnId="{295869FD-5605-4124-9FBE-FC350AA54D57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10A3FF3E-8EAD-4C18-8924-A836367598ED}" type="sibTrans" cxnId="{295869FD-5605-4124-9FBE-FC350AA54D57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53057CDF-3FB8-40E6-81E6-DC6EC3D5CB24}">
      <dgm:prSet phldrT="[文字]" custT="1"/>
      <dgm:spPr/>
      <dgm:t>
        <a:bodyPr/>
        <a:lstStyle/>
        <a:p>
          <a:pPr algn="ctr">
            <a:lnSpc>
              <a:spcPts val="2880"/>
            </a:lnSpc>
            <a:spcAft>
              <a:spcPts val="600"/>
            </a:spcAft>
          </a:pPr>
          <a:r>
            <a:rPr lang="en-US" altLang="zh-TW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+mj-ea"/>
              <a:ea typeface="+mj-ea"/>
            </a:rPr>
            <a:t>7.</a:t>
          </a:r>
          <a:r>
            <a:rPr lang="zh-TW" alt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+mj-ea"/>
              <a:ea typeface="+mj-ea"/>
            </a:rPr>
            <a:t>電聯方式</a:t>
          </a:r>
          <a:r>
            <a:rPr lang="en-US" altLang="zh-TW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+mj-ea"/>
              <a:ea typeface="+mj-ea"/>
            </a:rPr>
            <a:t>:03-2651415</a:t>
          </a:r>
          <a:endParaRPr lang="zh-TW" altLang="en-US" sz="3600" dirty="0">
            <a:solidFill>
              <a:schemeClr val="accent2">
                <a:lumMod val="20000"/>
                <a:lumOff val="80000"/>
              </a:schemeClr>
            </a:solidFill>
            <a:latin typeface="+mj-ea"/>
            <a:ea typeface="+mj-ea"/>
          </a:endParaRPr>
        </a:p>
      </dgm:t>
    </dgm:pt>
    <dgm:pt modelId="{520A82FE-6635-456D-8C87-9E693C3544B2}" type="parTrans" cxnId="{5890DB37-0077-41A0-B4D8-C7D28E3FAE9E}">
      <dgm:prSet/>
      <dgm:spPr/>
    </dgm:pt>
    <dgm:pt modelId="{5BF1171C-80BC-4D69-A644-2857FB739738}" type="sibTrans" cxnId="{5890DB37-0077-41A0-B4D8-C7D28E3FAE9E}">
      <dgm:prSet/>
      <dgm:spPr/>
    </dgm:pt>
    <dgm:pt modelId="{EFC6B899-DA9D-4BF9-99BF-E14B845E1503}" type="pres">
      <dgm:prSet presAssocID="{B2F24AA7-09B4-480A-BD06-193BE703A6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8C7B45-45CB-4069-A801-2FE7B669F0BF}" type="pres">
      <dgm:prSet presAssocID="{23F043B5-BE77-418B-BEC4-3A34FB683747}" presName="parentLin" presStyleCnt="0"/>
      <dgm:spPr/>
    </dgm:pt>
    <dgm:pt modelId="{BCC8EECF-C1E2-466F-A2FE-C93B4D9B6136}" type="pres">
      <dgm:prSet presAssocID="{23F043B5-BE77-418B-BEC4-3A34FB68374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14AD1ABC-BA77-4A6E-9CE6-30B624B9040A}" type="pres">
      <dgm:prSet presAssocID="{23F043B5-BE77-418B-BEC4-3A34FB683747}" presName="parentText" presStyleLbl="node1" presStyleIdx="0" presStyleCnt="3" custScaleX="167184" custScaleY="152609" custLinFactNeighborX="17017" custLinFactNeighborY="-406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C87394-2124-4D37-AB8B-EC6BF2561A33}" type="pres">
      <dgm:prSet presAssocID="{23F043B5-BE77-418B-BEC4-3A34FB683747}" presName="negativeSpace" presStyleCnt="0"/>
      <dgm:spPr/>
    </dgm:pt>
    <dgm:pt modelId="{96070441-9393-4F50-9764-18511A6C03EB}" type="pres">
      <dgm:prSet presAssocID="{23F043B5-BE77-418B-BEC4-3A34FB683747}" presName="childText" presStyleLbl="conFgAcc1" presStyleIdx="0" presStyleCnt="3">
        <dgm:presLayoutVars>
          <dgm:bulletEnabled val="1"/>
        </dgm:presLayoutVars>
      </dgm:prSet>
      <dgm:spPr/>
    </dgm:pt>
    <dgm:pt modelId="{24362D27-9568-4732-B346-9704273067C2}" type="pres">
      <dgm:prSet presAssocID="{AD10991B-59C9-4CEF-B396-3A404C60C7EE}" presName="spaceBetweenRectangles" presStyleCnt="0"/>
      <dgm:spPr/>
    </dgm:pt>
    <dgm:pt modelId="{FB48EF19-B06F-4B92-9A48-21AB804A9F71}" type="pres">
      <dgm:prSet presAssocID="{19168D5B-9CCE-4944-B09C-FA384F85E792}" presName="parentLin" presStyleCnt="0"/>
      <dgm:spPr/>
    </dgm:pt>
    <dgm:pt modelId="{FBD80FF8-BAE0-45EF-8AE2-EB11C5645EAC}" type="pres">
      <dgm:prSet presAssocID="{19168D5B-9CCE-4944-B09C-FA384F85E79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B3BA8936-7273-4046-B478-8BACC8A7DC2A}" type="pres">
      <dgm:prSet presAssocID="{19168D5B-9CCE-4944-B09C-FA384F85E792}" presName="parentText" presStyleLbl="node1" presStyleIdx="1" presStyleCnt="3" custScaleX="142857" custScaleY="26360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1C7775-A605-451A-9E26-E2CA0166F41C}" type="pres">
      <dgm:prSet presAssocID="{19168D5B-9CCE-4944-B09C-FA384F85E792}" presName="negativeSpace" presStyleCnt="0"/>
      <dgm:spPr/>
    </dgm:pt>
    <dgm:pt modelId="{E85745F7-3F2F-4512-92EE-22CB3DEBC7A1}" type="pres">
      <dgm:prSet presAssocID="{19168D5B-9CCE-4944-B09C-FA384F85E792}" presName="childText" presStyleLbl="conFgAcc1" presStyleIdx="1" presStyleCnt="3">
        <dgm:presLayoutVars>
          <dgm:bulletEnabled val="1"/>
        </dgm:presLayoutVars>
      </dgm:prSet>
      <dgm:spPr/>
    </dgm:pt>
    <dgm:pt modelId="{AFD2D96F-EEA5-447F-A24C-1F2C41FB2ABF}" type="pres">
      <dgm:prSet presAssocID="{10A3FF3E-8EAD-4C18-8924-A836367598ED}" presName="spaceBetweenRectangles" presStyleCnt="0"/>
      <dgm:spPr/>
    </dgm:pt>
    <dgm:pt modelId="{42AF638A-9684-44A4-ABB7-7DB88E433C41}" type="pres">
      <dgm:prSet presAssocID="{53057CDF-3FB8-40E6-81E6-DC6EC3D5CB24}" presName="parentLin" presStyleCnt="0"/>
      <dgm:spPr/>
    </dgm:pt>
    <dgm:pt modelId="{82E9500D-D768-4FF1-A71C-D3748873F131}" type="pres">
      <dgm:prSet presAssocID="{53057CDF-3FB8-40E6-81E6-DC6EC3D5CB24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FC48A912-9CAF-441D-ADAB-8230BB5C1BB7}" type="pres">
      <dgm:prSet presAssocID="{53057CDF-3FB8-40E6-81E6-DC6EC3D5CB24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F3FFCE-8A3D-45C9-A158-F928B515C5DA}" type="pres">
      <dgm:prSet presAssocID="{53057CDF-3FB8-40E6-81E6-DC6EC3D5CB24}" presName="negativeSpace" presStyleCnt="0"/>
      <dgm:spPr/>
    </dgm:pt>
    <dgm:pt modelId="{B089B96E-7B6C-4498-A968-BF628DB2FC33}" type="pres">
      <dgm:prSet presAssocID="{53057CDF-3FB8-40E6-81E6-DC6EC3D5CB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5AC0B0-19F0-4402-9DDF-B796CF47B7BF}" type="presOf" srcId="{23F043B5-BE77-418B-BEC4-3A34FB683747}" destId="{BCC8EECF-C1E2-466F-A2FE-C93B4D9B6136}" srcOrd="0" destOrd="0" presId="urn:microsoft.com/office/officeart/2005/8/layout/list1"/>
    <dgm:cxn modelId="{2C0F0B3C-AF1C-4C67-A047-B46814883556}" type="presOf" srcId="{53057CDF-3FB8-40E6-81E6-DC6EC3D5CB24}" destId="{82E9500D-D768-4FF1-A71C-D3748873F131}" srcOrd="0" destOrd="0" presId="urn:microsoft.com/office/officeart/2005/8/layout/list1"/>
    <dgm:cxn modelId="{5890DB37-0077-41A0-B4D8-C7D28E3FAE9E}" srcId="{B2F24AA7-09B4-480A-BD06-193BE703A6DA}" destId="{53057CDF-3FB8-40E6-81E6-DC6EC3D5CB24}" srcOrd="2" destOrd="0" parTransId="{520A82FE-6635-456D-8C87-9E693C3544B2}" sibTransId="{5BF1171C-80BC-4D69-A644-2857FB739738}"/>
    <dgm:cxn modelId="{564685D0-522E-470C-B4DA-91F4BE0409ED}" type="presOf" srcId="{19168D5B-9CCE-4944-B09C-FA384F85E792}" destId="{B3BA8936-7273-4046-B478-8BACC8A7DC2A}" srcOrd="1" destOrd="0" presId="urn:microsoft.com/office/officeart/2005/8/layout/list1"/>
    <dgm:cxn modelId="{DA9FEC83-FBFC-48AD-8D2B-CCDA9F54DEED}" srcId="{B2F24AA7-09B4-480A-BD06-193BE703A6DA}" destId="{23F043B5-BE77-418B-BEC4-3A34FB683747}" srcOrd="0" destOrd="0" parTransId="{BE89609C-8E13-449B-B451-D50EA848995F}" sibTransId="{AD10991B-59C9-4CEF-B396-3A404C60C7EE}"/>
    <dgm:cxn modelId="{9F8638AE-385A-45C7-AA80-5E0C96261EF8}" type="presOf" srcId="{19168D5B-9CCE-4944-B09C-FA384F85E792}" destId="{FBD80FF8-BAE0-45EF-8AE2-EB11C5645EAC}" srcOrd="0" destOrd="0" presId="urn:microsoft.com/office/officeart/2005/8/layout/list1"/>
    <dgm:cxn modelId="{91F40D3A-7E08-4F29-8309-A667843F3AED}" type="presOf" srcId="{23F043B5-BE77-418B-BEC4-3A34FB683747}" destId="{14AD1ABC-BA77-4A6E-9CE6-30B624B9040A}" srcOrd="1" destOrd="0" presId="urn:microsoft.com/office/officeart/2005/8/layout/list1"/>
    <dgm:cxn modelId="{283DB2C6-88EB-4773-A0E7-411C602BBD8E}" type="presOf" srcId="{53057CDF-3FB8-40E6-81E6-DC6EC3D5CB24}" destId="{FC48A912-9CAF-441D-ADAB-8230BB5C1BB7}" srcOrd="1" destOrd="0" presId="urn:microsoft.com/office/officeart/2005/8/layout/list1"/>
    <dgm:cxn modelId="{295869FD-5605-4124-9FBE-FC350AA54D57}" srcId="{B2F24AA7-09B4-480A-BD06-193BE703A6DA}" destId="{19168D5B-9CCE-4944-B09C-FA384F85E792}" srcOrd="1" destOrd="0" parTransId="{DDBA772D-79AD-46CF-A9B1-9141148C719D}" sibTransId="{10A3FF3E-8EAD-4C18-8924-A836367598ED}"/>
    <dgm:cxn modelId="{13DBD421-B2B0-40AC-8821-220CAE1D828B}" type="presOf" srcId="{B2F24AA7-09B4-480A-BD06-193BE703A6DA}" destId="{EFC6B899-DA9D-4BF9-99BF-E14B845E1503}" srcOrd="0" destOrd="0" presId="urn:microsoft.com/office/officeart/2005/8/layout/list1"/>
    <dgm:cxn modelId="{BE74ECB7-BD11-495E-837D-1383AC57FD41}" type="presParOf" srcId="{EFC6B899-DA9D-4BF9-99BF-E14B845E1503}" destId="{788C7B45-45CB-4069-A801-2FE7B669F0BF}" srcOrd="0" destOrd="0" presId="urn:microsoft.com/office/officeart/2005/8/layout/list1"/>
    <dgm:cxn modelId="{31D9EA47-BEAC-4E79-A126-C5A73A71EC75}" type="presParOf" srcId="{788C7B45-45CB-4069-A801-2FE7B669F0BF}" destId="{BCC8EECF-C1E2-466F-A2FE-C93B4D9B6136}" srcOrd="0" destOrd="0" presId="urn:microsoft.com/office/officeart/2005/8/layout/list1"/>
    <dgm:cxn modelId="{EEDDE8ED-A2A1-45FC-936E-E37BBE6F34C6}" type="presParOf" srcId="{788C7B45-45CB-4069-A801-2FE7B669F0BF}" destId="{14AD1ABC-BA77-4A6E-9CE6-30B624B9040A}" srcOrd="1" destOrd="0" presId="urn:microsoft.com/office/officeart/2005/8/layout/list1"/>
    <dgm:cxn modelId="{219AF5F1-4951-4D07-B31E-762FED0D786E}" type="presParOf" srcId="{EFC6B899-DA9D-4BF9-99BF-E14B845E1503}" destId="{BFC87394-2124-4D37-AB8B-EC6BF2561A33}" srcOrd="1" destOrd="0" presId="urn:microsoft.com/office/officeart/2005/8/layout/list1"/>
    <dgm:cxn modelId="{6291431D-EBF5-42BB-ACFE-1DB60CEF59BD}" type="presParOf" srcId="{EFC6B899-DA9D-4BF9-99BF-E14B845E1503}" destId="{96070441-9393-4F50-9764-18511A6C03EB}" srcOrd="2" destOrd="0" presId="urn:microsoft.com/office/officeart/2005/8/layout/list1"/>
    <dgm:cxn modelId="{39BCCA33-FB1F-43A9-9384-F334CEACBAEB}" type="presParOf" srcId="{EFC6B899-DA9D-4BF9-99BF-E14B845E1503}" destId="{24362D27-9568-4732-B346-9704273067C2}" srcOrd="3" destOrd="0" presId="urn:microsoft.com/office/officeart/2005/8/layout/list1"/>
    <dgm:cxn modelId="{7773B8A8-49D8-4EAF-AC0E-796B2A8B1F2B}" type="presParOf" srcId="{EFC6B899-DA9D-4BF9-99BF-E14B845E1503}" destId="{FB48EF19-B06F-4B92-9A48-21AB804A9F71}" srcOrd="4" destOrd="0" presId="urn:microsoft.com/office/officeart/2005/8/layout/list1"/>
    <dgm:cxn modelId="{C03E5874-1460-4DBE-B12B-F54D285F44CA}" type="presParOf" srcId="{FB48EF19-B06F-4B92-9A48-21AB804A9F71}" destId="{FBD80FF8-BAE0-45EF-8AE2-EB11C5645EAC}" srcOrd="0" destOrd="0" presId="urn:microsoft.com/office/officeart/2005/8/layout/list1"/>
    <dgm:cxn modelId="{260DA28F-A0D5-4D1B-89F6-36F0475F03FF}" type="presParOf" srcId="{FB48EF19-B06F-4B92-9A48-21AB804A9F71}" destId="{B3BA8936-7273-4046-B478-8BACC8A7DC2A}" srcOrd="1" destOrd="0" presId="urn:microsoft.com/office/officeart/2005/8/layout/list1"/>
    <dgm:cxn modelId="{6DE59B3E-EB3D-42CD-95BA-5C655D4607F9}" type="presParOf" srcId="{EFC6B899-DA9D-4BF9-99BF-E14B845E1503}" destId="{611C7775-A605-451A-9E26-E2CA0166F41C}" srcOrd="5" destOrd="0" presId="urn:microsoft.com/office/officeart/2005/8/layout/list1"/>
    <dgm:cxn modelId="{4B081C64-5510-4F3D-85BB-F87F0A2E0DAB}" type="presParOf" srcId="{EFC6B899-DA9D-4BF9-99BF-E14B845E1503}" destId="{E85745F7-3F2F-4512-92EE-22CB3DEBC7A1}" srcOrd="6" destOrd="0" presId="urn:microsoft.com/office/officeart/2005/8/layout/list1"/>
    <dgm:cxn modelId="{031966C4-1C3C-4582-8673-D602BFDEDF8E}" type="presParOf" srcId="{EFC6B899-DA9D-4BF9-99BF-E14B845E1503}" destId="{AFD2D96F-EEA5-447F-A24C-1F2C41FB2ABF}" srcOrd="7" destOrd="0" presId="urn:microsoft.com/office/officeart/2005/8/layout/list1"/>
    <dgm:cxn modelId="{0F7D6D11-8700-46EC-B3ED-3D4092F74482}" type="presParOf" srcId="{EFC6B899-DA9D-4BF9-99BF-E14B845E1503}" destId="{42AF638A-9684-44A4-ABB7-7DB88E433C41}" srcOrd="8" destOrd="0" presId="urn:microsoft.com/office/officeart/2005/8/layout/list1"/>
    <dgm:cxn modelId="{B4B184D3-1380-48E4-AE65-6D7C7E78926D}" type="presParOf" srcId="{42AF638A-9684-44A4-ABB7-7DB88E433C41}" destId="{82E9500D-D768-4FF1-A71C-D3748873F131}" srcOrd="0" destOrd="0" presId="urn:microsoft.com/office/officeart/2005/8/layout/list1"/>
    <dgm:cxn modelId="{39DADF21-D522-479A-BC43-F6DA0AC4E92C}" type="presParOf" srcId="{42AF638A-9684-44A4-ABB7-7DB88E433C41}" destId="{FC48A912-9CAF-441D-ADAB-8230BB5C1BB7}" srcOrd="1" destOrd="0" presId="urn:microsoft.com/office/officeart/2005/8/layout/list1"/>
    <dgm:cxn modelId="{34B2746C-0CBF-46C9-BA4E-2024B997F145}" type="presParOf" srcId="{EFC6B899-DA9D-4BF9-99BF-E14B845E1503}" destId="{63F3FFCE-8A3D-45C9-A158-F928B515C5DA}" srcOrd="9" destOrd="0" presId="urn:microsoft.com/office/officeart/2005/8/layout/list1"/>
    <dgm:cxn modelId="{724EF11A-1CA7-455D-AD1E-239201922659}" type="presParOf" srcId="{EFC6B899-DA9D-4BF9-99BF-E14B845E1503}" destId="{B089B96E-7B6C-4498-A968-BF628DB2FC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D96681-D8F1-43B4-A1E7-8216138D8D0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996C4BC-5ED5-4441-80A9-E4E238B771D0}">
      <dgm:prSet phldrT="[文字]" custT="1"/>
      <dgm:spPr/>
      <dgm:t>
        <a:bodyPr/>
        <a:lstStyle/>
        <a:p>
          <a:r>
            <a:rPr lang="zh-TW" altLang="en-US" sz="3200" b="0" dirty="0" smtClean="0">
              <a:effectLst/>
            </a:rPr>
            <a:t>請假</a:t>
          </a:r>
          <a:endParaRPr lang="zh-TW" altLang="en-US" sz="3200" b="0" dirty="0">
            <a:effectLst/>
          </a:endParaRPr>
        </a:p>
      </dgm:t>
    </dgm:pt>
    <dgm:pt modelId="{A06679DA-8B0A-46CA-B51B-C8BB1E6BB568}" type="parTrans" cxnId="{95999F5B-2CF4-4BE6-82B5-47B8DC4C54E0}">
      <dgm:prSet/>
      <dgm:spPr/>
      <dgm:t>
        <a:bodyPr/>
        <a:lstStyle/>
        <a:p>
          <a:endParaRPr lang="zh-TW" altLang="en-US" sz="3200" b="0">
            <a:effectLst/>
          </a:endParaRPr>
        </a:p>
      </dgm:t>
    </dgm:pt>
    <dgm:pt modelId="{96CE7A72-FD03-4F04-9117-23BABCA09BD5}" type="sibTrans" cxnId="{95999F5B-2CF4-4BE6-82B5-47B8DC4C54E0}">
      <dgm:prSet/>
      <dgm:spPr/>
      <dgm:t>
        <a:bodyPr/>
        <a:lstStyle/>
        <a:p>
          <a:endParaRPr lang="zh-TW" altLang="en-US" sz="3200" b="0">
            <a:effectLst/>
          </a:endParaRPr>
        </a:p>
      </dgm:t>
    </dgm:pt>
    <dgm:pt modelId="{2333C5A4-31F9-4433-ADA2-349EDDDE54FC}">
      <dgm:prSet phldrT="[文字]" custT="1"/>
      <dgm:spPr/>
      <dgm:t>
        <a:bodyPr/>
        <a:lstStyle/>
        <a:p>
          <a:pPr>
            <a:lnSpc>
              <a:spcPts val="3000"/>
            </a:lnSpc>
            <a:spcAft>
              <a:spcPct val="35000"/>
            </a:spcAft>
          </a:pPr>
          <a:r>
            <a:rPr kumimoji="1" lang="zh-TW" altLang="en-US" sz="2400" b="0" u="sng" dirty="0" smtClean="0"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一般假</a:t>
          </a:r>
          <a:r>
            <a:rPr kumimoji="1" lang="en-US" altLang="zh-TW" sz="2400" b="0" u="sng" dirty="0" smtClean="0"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:</a:t>
          </a:r>
          <a:r>
            <a:rPr kumimoji="1" lang="zh-TW" altLang="en-US" sz="2400" b="0" u="sng" dirty="0" smtClean="0"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共計</a:t>
          </a:r>
          <a:r>
            <a:rPr kumimoji="1" lang="en-US" altLang="zh-TW" sz="2400" b="0" u="sng" dirty="0" smtClean="0"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7</a:t>
          </a:r>
          <a:r>
            <a:rPr kumimoji="1" lang="zh-TW" altLang="en-US" sz="2400" b="0" u="sng" dirty="0" smtClean="0"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種選項</a:t>
          </a:r>
          <a:endParaRPr lang="zh-TW" altLang="en-US" sz="2400" b="0" dirty="0">
            <a:effectLst/>
          </a:endParaRPr>
        </a:p>
      </dgm:t>
    </dgm:pt>
    <dgm:pt modelId="{746BBFF4-873D-4953-81F8-A00464317236}" type="parTrans" cxnId="{881F81BD-914D-44D1-A779-CE079D50B81F}">
      <dgm:prSet/>
      <dgm:spPr/>
      <dgm:t>
        <a:bodyPr/>
        <a:lstStyle/>
        <a:p>
          <a:endParaRPr lang="zh-TW" altLang="en-US" sz="3200" b="0">
            <a:effectLst/>
          </a:endParaRPr>
        </a:p>
      </dgm:t>
    </dgm:pt>
    <dgm:pt modelId="{512F0379-B183-45DA-8FCE-D0DDBC94C11D}" type="sibTrans" cxnId="{881F81BD-914D-44D1-A779-CE079D50B81F}">
      <dgm:prSet/>
      <dgm:spPr/>
      <dgm:t>
        <a:bodyPr/>
        <a:lstStyle/>
        <a:p>
          <a:endParaRPr lang="zh-TW" altLang="en-US" sz="3200" b="0">
            <a:effectLst/>
          </a:endParaRPr>
        </a:p>
      </dgm:t>
    </dgm:pt>
    <dgm:pt modelId="{001B591E-2AE1-4458-BAB9-3D3FD0606324}">
      <dgm:prSet phldrT="[文字]" custT="1"/>
      <dgm:spPr/>
      <dgm:t>
        <a:bodyPr/>
        <a:lstStyle/>
        <a:p>
          <a:r>
            <a:rPr lang="zh-TW" altLang="en-US" sz="2400" b="0" dirty="0" smtClean="0">
              <a:solidFill>
                <a:srgbClr val="FF0000"/>
              </a:solidFill>
              <a:effectLst/>
            </a:rPr>
            <a:t>考試假</a:t>
          </a:r>
          <a:r>
            <a:rPr lang="en-US" altLang="zh-TW" sz="2400" b="0" dirty="0" smtClean="0">
              <a:effectLst/>
            </a:rPr>
            <a:t>:</a:t>
          </a:r>
          <a:r>
            <a:rPr lang="zh-TW" altLang="en-US" sz="2400" b="0" dirty="0" smtClean="0">
              <a:effectLst/>
            </a:rPr>
            <a:t>共計</a:t>
          </a:r>
          <a:r>
            <a:rPr lang="en-US" altLang="zh-TW" sz="2400" b="0" dirty="0" smtClean="0">
              <a:solidFill>
                <a:srgbClr val="FF0000"/>
              </a:solidFill>
              <a:effectLst/>
            </a:rPr>
            <a:t>5</a:t>
          </a:r>
          <a:r>
            <a:rPr lang="zh-TW" altLang="en-US" sz="2400" b="0" dirty="0" smtClean="0">
              <a:effectLst/>
            </a:rPr>
            <a:t>種選項</a:t>
          </a:r>
          <a:endParaRPr lang="zh-TW" altLang="en-US" sz="2400" b="0" dirty="0">
            <a:effectLst/>
          </a:endParaRPr>
        </a:p>
      </dgm:t>
    </dgm:pt>
    <dgm:pt modelId="{761639D5-9238-442E-BF99-B54379FDE0CE}" type="parTrans" cxnId="{676653C8-0BB4-40B1-AB25-D50C67E1A5DE}">
      <dgm:prSet/>
      <dgm:spPr/>
      <dgm:t>
        <a:bodyPr/>
        <a:lstStyle/>
        <a:p>
          <a:endParaRPr lang="zh-TW" altLang="en-US" sz="3200" b="0">
            <a:effectLst/>
          </a:endParaRPr>
        </a:p>
      </dgm:t>
    </dgm:pt>
    <dgm:pt modelId="{F5CFA832-DF03-46BD-85A1-D6EEAF65120A}" type="sibTrans" cxnId="{676653C8-0BB4-40B1-AB25-D50C67E1A5DE}">
      <dgm:prSet/>
      <dgm:spPr/>
      <dgm:t>
        <a:bodyPr/>
        <a:lstStyle/>
        <a:p>
          <a:endParaRPr lang="zh-TW" altLang="en-US" sz="3200" b="0">
            <a:effectLst/>
          </a:endParaRPr>
        </a:p>
      </dgm:t>
    </dgm:pt>
    <dgm:pt modelId="{1D081F7E-8983-442B-90F9-D89CC48858DF}">
      <dgm:prSet phldrT="[文字]" custT="1"/>
      <dgm:spPr/>
      <dgm:t>
        <a:bodyPr/>
        <a:lstStyle/>
        <a:p>
          <a:r>
            <a:rPr kumimoji="1" lang="zh-TW" altLang="en-US" sz="2400" b="0" u="sng" dirty="0" smtClean="0"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產假</a:t>
          </a:r>
          <a:r>
            <a:rPr kumimoji="1" lang="en-US" altLang="zh-TW" sz="2400" b="0" u="sng" dirty="0" smtClean="0"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:</a:t>
          </a:r>
          <a:r>
            <a:rPr kumimoji="1" lang="en-US" altLang="zh-TW" sz="2400" b="0" u="sng" dirty="0" smtClean="0"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1</a:t>
          </a:r>
          <a:r>
            <a:rPr kumimoji="1" lang="zh-TW" altLang="en-US" sz="2400" b="0" u="sng" dirty="0" smtClean="0"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種</a:t>
          </a:r>
          <a:endParaRPr lang="zh-TW" altLang="en-US" sz="2400" b="0" dirty="0">
            <a:effectLst/>
          </a:endParaRPr>
        </a:p>
      </dgm:t>
    </dgm:pt>
    <dgm:pt modelId="{9ACCD73F-B85A-4DD4-9815-8F9673A84244}" type="parTrans" cxnId="{807A4D11-097D-4013-B3DF-3D47B764542A}">
      <dgm:prSet/>
      <dgm:spPr/>
      <dgm:t>
        <a:bodyPr/>
        <a:lstStyle/>
        <a:p>
          <a:endParaRPr lang="zh-TW" altLang="en-US" sz="3200" b="0">
            <a:effectLst/>
          </a:endParaRPr>
        </a:p>
      </dgm:t>
    </dgm:pt>
    <dgm:pt modelId="{870BD06D-FD8D-48F3-9AFC-9357E6F686C2}" type="sibTrans" cxnId="{807A4D11-097D-4013-B3DF-3D47B764542A}">
      <dgm:prSet/>
      <dgm:spPr/>
      <dgm:t>
        <a:bodyPr/>
        <a:lstStyle/>
        <a:p>
          <a:endParaRPr lang="zh-TW" altLang="en-US" sz="3200" b="0">
            <a:effectLst/>
          </a:endParaRPr>
        </a:p>
      </dgm:t>
    </dgm:pt>
    <dgm:pt modelId="{1E70A013-1C4B-4A34-ACF8-776F7A9DBA15}" type="pres">
      <dgm:prSet presAssocID="{A3D96681-D8F1-43B4-A1E7-8216138D8D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17EF971-4284-4DBB-ABF3-D35557CE8729}" type="pres">
      <dgm:prSet presAssocID="{F996C4BC-5ED5-4441-80A9-E4E238B771D0}" presName="hierRoot1" presStyleCnt="0"/>
      <dgm:spPr/>
    </dgm:pt>
    <dgm:pt modelId="{EE89CCE9-3D24-4E63-B474-9268B0E9DD73}" type="pres">
      <dgm:prSet presAssocID="{F996C4BC-5ED5-4441-80A9-E4E238B771D0}" presName="composite" presStyleCnt="0"/>
      <dgm:spPr/>
    </dgm:pt>
    <dgm:pt modelId="{C9B8BAE7-E11F-466F-B31B-245867BAA997}" type="pres">
      <dgm:prSet presAssocID="{F996C4BC-5ED5-4441-80A9-E4E238B771D0}" presName="background" presStyleLbl="node0" presStyleIdx="0" presStyleCnt="1"/>
      <dgm:spPr/>
    </dgm:pt>
    <dgm:pt modelId="{9BEFA106-5ACF-40B7-B75A-817C32F707B2}" type="pres">
      <dgm:prSet presAssocID="{F996C4BC-5ED5-4441-80A9-E4E238B771D0}" presName="text" presStyleLbl="fgAcc0" presStyleIdx="0" presStyleCnt="1" custScaleY="617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77C5E86-6C97-430E-B1A8-10BD05DED88C}" type="pres">
      <dgm:prSet presAssocID="{F996C4BC-5ED5-4441-80A9-E4E238B771D0}" presName="hierChild2" presStyleCnt="0"/>
      <dgm:spPr/>
    </dgm:pt>
    <dgm:pt modelId="{BC0D3191-E205-4476-B544-07BE0D9FE65C}" type="pres">
      <dgm:prSet presAssocID="{746BBFF4-873D-4953-81F8-A00464317236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62827B59-DF28-4D79-9011-856D0DAC3013}" type="pres">
      <dgm:prSet presAssocID="{2333C5A4-31F9-4433-ADA2-349EDDDE54FC}" presName="hierRoot2" presStyleCnt="0"/>
      <dgm:spPr/>
    </dgm:pt>
    <dgm:pt modelId="{21A7E4AD-BCF2-4F2E-BECC-EFF97368F413}" type="pres">
      <dgm:prSet presAssocID="{2333C5A4-31F9-4433-ADA2-349EDDDE54FC}" presName="composite2" presStyleCnt="0"/>
      <dgm:spPr/>
    </dgm:pt>
    <dgm:pt modelId="{103806DC-0182-4619-A168-9EE76606FEFC}" type="pres">
      <dgm:prSet presAssocID="{2333C5A4-31F9-4433-ADA2-349EDDDE54FC}" presName="background2" presStyleLbl="node2" presStyleIdx="0" presStyleCnt="3"/>
      <dgm:spPr/>
    </dgm:pt>
    <dgm:pt modelId="{708CF0AC-1FAA-467D-8739-C35DF22C6814}" type="pres">
      <dgm:prSet presAssocID="{2333C5A4-31F9-4433-ADA2-349EDDDE54FC}" presName="text2" presStyleLbl="fgAcc2" presStyleIdx="0" presStyleCnt="3" custScaleX="267052" custScaleY="62730" custLinFactNeighborX="-974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4043648-2F76-4C89-B3D3-43D1949EAFBB}" type="pres">
      <dgm:prSet presAssocID="{2333C5A4-31F9-4433-ADA2-349EDDDE54FC}" presName="hierChild3" presStyleCnt="0"/>
      <dgm:spPr/>
    </dgm:pt>
    <dgm:pt modelId="{97A69D3A-AB32-47BB-8540-162322AB4C73}" type="pres">
      <dgm:prSet presAssocID="{761639D5-9238-442E-BF99-B54379FDE0CE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9982BD37-4B71-4EF4-8410-164AFF94396A}" type="pres">
      <dgm:prSet presAssocID="{001B591E-2AE1-4458-BAB9-3D3FD0606324}" presName="hierRoot2" presStyleCnt="0"/>
      <dgm:spPr/>
    </dgm:pt>
    <dgm:pt modelId="{B0711ED5-D63B-467B-8A56-0E40A9B23B9F}" type="pres">
      <dgm:prSet presAssocID="{001B591E-2AE1-4458-BAB9-3D3FD0606324}" presName="composite2" presStyleCnt="0"/>
      <dgm:spPr/>
    </dgm:pt>
    <dgm:pt modelId="{5948A14D-7D96-4CB2-884F-E2139C4C623B}" type="pres">
      <dgm:prSet presAssocID="{001B591E-2AE1-4458-BAB9-3D3FD0606324}" presName="background2" presStyleLbl="node2" presStyleIdx="1" presStyleCnt="3"/>
      <dgm:spPr/>
    </dgm:pt>
    <dgm:pt modelId="{6FFF77B5-0811-4CC0-A302-E088CDAEB3C0}" type="pres">
      <dgm:prSet presAssocID="{001B591E-2AE1-4458-BAB9-3D3FD0606324}" presName="text2" presStyleLbl="fgAcc2" presStyleIdx="1" presStyleCnt="3" custScaleX="266765" custScaleY="61942" custLinFactNeighborX="284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3E72E0-E653-4FE3-8AE6-40CDF62B6D06}" type="pres">
      <dgm:prSet presAssocID="{001B591E-2AE1-4458-BAB9-3D3FD0606324}" presName="hierChild3" presStyleCnt="0"/>
      <dgm:spPr/>
    </dgm:pt>
    <dgm:pt modelId="{45328FC5-840B-46CD-9048-D161ECD3A8C1}" type="pres">
      <dgm:prSet presAssocID="{9ACCD73F-B85A-4DD4-9815-8F9673A84244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F47D1E19-2C89-40AE-9C18-41238E6D4C0D}" type="pres">
      <dgm:prSet presAssocID="{1D081F7E-8983-442B-90F9-D89CC48858DF}" presName="hierRoot2" presStyleCnt="0"/>
      <dgm:spPr/>
    </dgm:pt>
    <dgm:pt modelId="{24746158-99B6-4D2F-8853-8245EC1B6552}" type="pres">
      <dgm:prSet presAssocID="{1D081F7E-8983-442B-90F9-D89CC48858DF}" presName="composite2" presStyleCnt="0"/>
      <dgm:spPr/>
    </dgm:pt>
    <dgm:pt modelId="{276AB54B-F904-46E3-A059-A6EFC1E470FA}" type="pres">
      <dgm:prSet presAssocID="{1D081F7E-8983-442B-90F9-D89CC48858DF}" presName="background2" presStyleLbl="node2" presStyleIdx="2" presStyleCnt="3"/>
      <dgm:spPr/>
    </dgm:pt>
    <dgm:pt modelId="{4DF90B5E-D951-43CA-BDB5-D6789556B4FF}" type="pres">
      <dgm:prSet presAssocID="{1D081F7E-8983-442B-90F9-D89CC48858DF}" presName="text2" presStyleLbl="fgAcc2" presStyleIdx="2" presStyleCnt="3" custScaleX="130646" custScaleY="6544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8329DCF-9836-4262-99EC-66E313BDD85D}" type="pres">
      <dgm:prSet presAssocID="{1D081F7E-8983-442B-90F9-D89CC48858DF}" presName="hierChild3" presStyleCnt="0"/>
      <dgm:spPr/>
    </dgm:pt>
  </dgm:ptLst>
  <dgm:cxnLst>
    <dgm:cxn modelId="{B1E44906-AE2C-41BD-A713-01A2845A2D4D}" type="presOf" srcId="{F996C4BC-5ED5-4441-80A9-E4E238B771D0}" destId="{9BEFA106-5ACF-40B7-B75A-817C32F707B2}" srcOrd="0" destOrd="0" presId="urn:microsoft.com/office/officeart/2005/8/layout/hierarchy1"/>
    <dgm:cxn modelId="{59383DE3-CC0F-4B26-BBC7-A2D870E9F1FD}" type="presOf" srcId="{001B591E-2AE1-4458-BAB9-3D3FD0606324}" destId="{6FFF77B5-0811-4CC0-A302-E088CDAEB3C0}" srcOrd="0" destOrd="0" presId="urn:microsoft.com/office/officeart/2005/8/layout/hierarchy1"/>
    <dgm:cxn modelId="{676653C8-0BB4-40B1-AB25-D50C67E1A5DE}" srcId="{F996C4BC-5ED5-4441-80A9-E4E238B771D0}" destId="{001B591E-2AE1-4458-BAB9-3D3FD0606324}" srcOrd="1" destOrd="0" parTransId="{761639D5-9238-442E-BF99-B54379FDE0CE}" sibTransId="{F5CFA832-DF03-46BD-85A1-D6EEAF65120A}"/>
    <dgm:cxn modelId="{9CB8185D-4759-4863-9107-C5E19757EADA}" type="presOf" srcId="{746BBFF4-873D-4953-81F8-A00464317236}" destId="{BC0D3191-E205-4476-B544-07BE0D9FE65C}" srcOrd="0" destOrd="0" presId="urn:microsoft.com/office/officeart/2005/8/layout/hierarchy1"/>
    <dgm:cxn modelId="{95999F5B-2CF4-4BE6-82B5-47B8DC4C54E0}" srcId="{A3D96681-D8F1-43B4-A1E7-8216138D8D0E}" destId="{F996C4BC-5ED5-4441-80A9-E4E238B771D0}" srcOrd="0" destOrd="0" parTransId="{A06679DA-8B0A-46CA-B51B-C8BB1E6BB568}" sibTransId="{96CE7A72-FD03-4F04-9117-23BABCA09BD5}"/>
    <dgm:cxn modelId="{0F1E2A09-F43F-4B91-B045-81C368E5726E}" type="presOf" srcId="{A3D96681-D8F1-43B4-A1E7-8216138D8D0E}" destId="{1E70A013-1C4B-4A34-ACF8-776F7A9DBA15}" srcOrd="0" destOrd="0" presId="urn:microsoft.com/office/officeart/2005/8/layout/hierarchy1"/>
    <dgm:cxn modelId="{807A4D11-097D-4013-B3DF-3D47B764542A}" srcId="{F996C4BC-5ED5-4441-80A9-E4E238B771D0}" destId="{1D081F7E-8983-442B-90F9-D89CC48858DF}" srcOrd="2" destOrd="0" parTransId="{9ACCD73F-B85A-4DD4-9815-8F9673A84244}" sibTransId="{870BD06D-FD8D-48F3-9AFC-9357E6F686C2}"/>
    <dgm:cxn modelId="{1F4F06DB-AD4D-4188-B6B0-7EB85D2E9934}" type="presOf" srcId="{761639D5-9238-442E-BF99-B54379FDE0CE}" destId="{97A69D3A-AB32-47BB-8540-162322AB4C73}" srcOrd="0" destOrd="0" presId="urn:microsoft.com/office/officeart/2005/8/layout/hierarchy1"/>
    <dgm:cxn modelId="{CBCEFB74-4C11-4082-A59B-8A30BFFAAD5B}" type="presOf" srcId="{1D081F7E-8983-442B-90F9-D89CC48858DF}" destId="{4DF90B5E-D951-43CA-BDB5-D6789556B4FF}" srcOrd="0" destOrd="0" presId="urn:microsoft.com/office/officeart/2005/8/layout/hierarchy1"/>
    <dgm:cxn modelId="{5554CB2A-A571-41F2-8EE8-64FC3451EFF7}" type="presOf" srcId="{9ACCD73F-B85A-4DD4-9815-8F9673A84244}" destId="{45328FC5-840B-46CD-9048-D161ECD3A8C1}" srcOrd="0" destOrd="0" presId="urn:microsoft.com/office/officeart/2005/8/layout/hierarchy1"/>
    <dgm:cxn modelId="{636B4544-3840-4677-8682-0136CE33EC63}" type="presOf" srcId="{2333C5A4-31F9-4433-ADA2-349EDDDE54FC}" destId="{708CF0AC-1FAA-467D-8739-C35DF22C6814}" srcOrd="0" destOrd="0" presId="urn:microsoft.com/office/officeart/2005/8/layout/hierarchy1"/>
    <dgm:cxn modelId="{881F81BD-914D-44D1-A779-CE079D50B81F}" srcId="{F996C4BC-5ED5-4441-80A9-E4E238B771D0}" destId="{2333C5A4-31F9-4433-ADA2-349EDDDE54FC}" srcOrd="0" destOrd="0" parTransId="{746BBFF4-873D-4953-81F8-A00464317236}" sibTransId="{512F0379-B183-45DA-8FCE-D0DDBC94C11D}"/>
    <dgm:cxn modelId="{A77A9228-D3E7-4A5B-B886-12578A7A6E20}" type="presParOf" srcId="{1E70A013-1C4B-4A34-ACF8-776F7A9DBA15}" destId="{C17EF971-4284-4DBB-ABF3-D35557CE8729}" srcOrd="0" destOrd="0" presId="urn:microsoft.com/office/officeart/2005/8/layout/hierarchy1"/>
    <dgm:cxn modelId="{C15255CC-683A-439E-933C-8C2FC18200C8}" type="presParOf" srcId="{C17EF971-4284-4DBB-ABF3-D35557CE8729}" destId="{EE89CCE9-3D24-4E63-B474-9268B0E9DD73}" srcOrd="0" destOrd="0" presId="urn:microsoft.com/office/officeart/2005/8/layout/hierarchy1"/>
    <dgm:cxn modelId="{7D989D99-5358-43EA-8E0C-A0AAC786645A}" type="presParOf" srcId="{EE89CCE9-3D24-4E63-B474-9268B0E9DD73}" destId="{C9B8BAE7-E11F-466F-B31B-245867BAA997}" srcOrd="0" destOrd="0" presId="urn:microsoft.com/office/officeart/2005/8/layout/hierarchy1"/>
    <dgm:cxn modelId="{F36BA690-AC26-460D-A640-26BE606FE5D8}" type="presParOf" srcId="{EE89CCE9-3D24-4E63-B474-9268B0E9DD73}" destId="{9BEFA106-5ACF-40B7-B75A-817C32F707B2}" srcOrd="1" destOrd="0" presId="urn:microsoft.com/office/officeart/2005/8/layout/hierarchy1"/>
    <dgm:cxn modelId="{08568323-3D38-45DC-9621-CF16A9B538D4}" type="presParOf" srcId="{C17EF971-4284-4DBB-ABF3-D35557CE8729}" destId="{677C5E86-6C97-430E-B1A8-10BD05DED88C}" srcOrd="1" destOrd="0" presId="urn:microsoft.com/office/officeart/2005/8/layout/hierarchy1"/>
    <dgm:cxn modelId="{1FD39BC7-F4E6-49F2-80C3-F4A939D84AB3}" type="presParOf" srcId="{677C5E86-6C97-430E-B1A8-10BD05DED88C}" destId="{BC0D3191-E205-4476-B544-07BE0D9FE65C}" srcOrd="0" destOrd="0" presId="urn:microsoft.com/office/officeart/2005/8/layout/hierarchy1"/>
    <dgm:cxn modelId="{5E2DE2CB-37C7-4DB5-BEC4-DD5C034DE9ED}" type="presParOf" srcId="{677C5E86-6C97-430E-B1A8-10BD05DED88C}" destId="{62827B59-DF28-4D79-9011-856D0DAC3013}" srcOrd="1" destOrd="0" presId="urn:microsoft.com/office/officeart/2005/8/layout/hierarchy1"/>
    <dgm:cxn modelId="{A4F724F2-B125-423A-A870-22A9DF8ADAF8}" type="presParOf" srcId="{62827B59-DF28-4D79-9011-856D0DAC3013}" destId="{21A7E4AD-BCF2-4F2E-BECC-EFF97368F413}" srcOrd="0" destOrd="0" presId="urn:microsoft.com/office/officeart/2005/8/layout/hierarchy1"/>
    <dgm:cxn modelId="{35B3E09C-AD59-460B-B03C-AB5C41511B6C}" type="presParOf" srcId="{21A7E4AD-BCF2-4F2E-BECC-EFF97368F413}" destId="{103806DC-0182-4619-A168-9EE76606FEFC}" srcOrd="0" destOrd="0" presId="urn:microsoft.com/office/officeart/2005/8/layout/hierarchy1"/>
    <dgm:cxn modelId="{7587B0D1-C68B-44DD-A3C7-D0F33611D484}" type="presParOf" srcId="{21A7E4AD-BCF2-4F2E-BECC-EFF97368F413}" destId="{708CF0AC-1FAA-467D-8739-C35DF22C6814}" srcOrd="1" destOrd="0" presId="urn:microsoft.com/office/officeart/2005/8/layout/hierarchy1"/>
    <dgm:cxn modelId="{0E5F7020-5D2A-4DD9-B66C-A804F1F6829E}" type="presParOf" srcId="{62827B59-DF28-4D79-9011-856D0DAC3013}" destId="{94043648-2F76-4C89-B3D3-43D1949EAFBB}" srcOrd="1" destOrd="0" presId="urn:microsoft.com/office/officeart/2005/8/layout/hierarchy1"/>
    <dgm:cxn modelId="{D5B96AEB-DF56-4DF7-BA3B-D28E7AE348C3}" type="presParOf" srcId="{677C5E86-6C97-430E-B1A8-10BD05DED88C}" destId="{97A69D3A-AB32-47BB-8540-162322AB4C73}" srcOrd="2" destOrd="0" presId="urn:microsoft.com/office/officeart/2005/8/layout/hierarchy1"/>
    <dgm:cxn modelId="{E26EAE51-1281-4EFF-9634-8B3505322576}" type="presParOf" srcId="{677C5E86-6C97-430E-B1A8-10BD05DED88C}" destId="{9982BD37-4B71-4EF4-8410-164AFF94396A}" srcOrd="3" destOrd="0" presId="urn:microsoft.com/office/officeart/2005/8/layout/hierarchy1"/>
    <dgm:cxn modelId="{876F3EA8-B146-407D-B428-7289AB4B5213}" type="presParOf" srcId="{9982BD37-4B71-4EF4-8410-164AFF94396A}" destId="{B0711ED5-D63B-467B-8A56-0E40A9B23B9F}" srcOrd="0" destOrd="0" presId="urn:microsoft.com/office/officeart/2005/8/layout/hierarchy1"/>
    <dgm:cxn modelId="{76FD5423-57EA-46E7-ADF5-2CCCAF821C44}" type="presParOf" srcId="{B0711ED5-D63B-467B-8A56-0E40A9B23B9F}" destId="{5948A14D-7D96-4CB2-884F-E2139C4C623B}" srcOrd="0" destOrd="0" presId="urn:microsoft.com/office/officeart/2005/8/layout/hierarchy1"/>
    <dgm:cxn modelId="{C7E1E4F9-9D48-44E3-A5D2-951A8E78DC81}" type="presParOf" srcId="{B0711ED5-D63B-467B-8A56-0E40A9B23B9F}" destId="{6FFF77B5-0811-4CC0-A302-E088CDAEB3C0}" srcOrd="1" destOrd="0" presId="urn:microsoft.com/office/officeart/2005/8/layout/hierarchy1"/>
    <dgm:cxn modelId="{7C90E72B-C479-43FA-B98A-87373A5CDDD6}" type="presParOf" srcId="{9982BD37-4B71-4EF4-8410-164AFF94396A}" destId="{963E72E0-E653-4FE3-8AE6-40CDF62B6D06}" srcOrd="1" destOrd="0" presId="urn:microsoft.com/office/officeart/2005/8/layout/hierarchy1"/>
    <dgm:cxn modelId="{51A4DF16-4038-40BB-8C5C-A50EA22ACD88}" type="presParOf" srcId="{677C5E86-6C97-430E-B1A8-10BD05DED88C}" destId="{45328FC5-840B-46CD-9048-D161ECD3A8C1}" srcOrd="4" destOrd="0" presId="urn:microsoft.com/office/officeart/2005/8/layout/hierarchy1"/>
    <dgm:cxn modelId="{D269B79E-33E5-4CC7-8C93-1F08AEB5C007}" type="presParOf" srcId="{677C5E86-6C97-430E-B1A8-10BD05DED88C}" destId="{F47D1E19-2C89-40AE-9C18-41238E6D4C0D}" srcOrd="5" destOrd="0" presId="urn:microsoft.com/office/officeart/2005/8/layout/hierarchy1"/>
    <dgm:cxn modelId="{764C09BA-6723-4204-947C-AEEF65B2740B}" type="presParOf" srcId="{F47D1E19-2C89-40AE-9C18-41238E6D4C0D}" destId="{24746158-99B6-4D2F-8853-8245EC1B6552}" srcOrd="0" destOrd="0" presId="urn:microsoft.com/office/officeart/2005/8/layout/hierarchy1"/>
    <dgm:cxn modelId="{2155ED63-B6A9-40BA-B498-4F889B7BED3B}" type="presParOf" srcId="{24746158-99B6-4D2F-8853-8245EC1B6552}" destId="{276AB54B-F904-46E3-A059-A6EFC1E470FA}" srcOrd="0" destOrd="0" presId="urn:microsoft.com/office/officeart/2005/8/layout/hierarchy1"/>
    <dgm:cxn modelId="{930EB48E-A535-43D7-AE54-187DDAB0513D}" type="presParOf" srcId="{24746158-99B6-4D2F-8853-8245EC1B6552}" destId="{4DF90B5E-D951-43CA-BDB5-D6789556B4FF}" srcOrd="1" destOrd="0" presId="urn:microsoft.com/office/officeart/2005/8/layout/hierarchy1"/>
    <dgm:cxn modelId="{B3CEDFDD-EBA2-4DB3-AC3D-AC3853A12EF2}" type="presParOf" srcId="{F47D1E19-2C89-40AE-9C18-41238E6D4C0D}" destId="{F8329DCF-9836-4262-99EC-66E313BDD8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BAAC8C-DDBF-4020-B0AF-65A19DDBBD4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530CA8C-AD31-46BD-B6D7-EA2FE4965379}">
      <dgm:prSet phldrT="[文字]" custT="1"/>
      <dgm:spPr/>
      <dgm:t>
        <a:bodyPr/>
        <a:lstStyle/>
        <a:p>
          <a:pPr algn="ctr"/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病假</a:t>
          </a:r>
          <a:endParaRPr lang="zh-TW" altLang="en-US" sz="2800" dirty="0"/>
        </a:p>
      </dgm:t>
    </dgm:pt>
    <dgm:pt modelId="{03C55BED-B317-4233-8B07-EB78FAE4BE9C}" type="parTrans" cxnId="{BE3E23DB-75E6-4CDC-BDF1-D38EBE730814}">
      <dgm:prSet/>
      <dgm:spPr/>
      <dgm:t>
        <a:bodyPr/>
        <a:lstStyle/>
        <a:p>
          <a:endParaRPr lang="zh-TW" altLang="en-US" sz="1800"/>
        </a:p>
      </dgm:t>
    </dgm:pt>
    <dgm:pt modelId="{7C7FF2D3-CA82-4743-B130-1D4CEF006495}" type="sibTrans" cxnId="{BE3E23DB-75E6-4CDC-BDF1-D38EBE730814}">
      <dgm:prSet/>
      <dgm:spPr/>
      <dgm:t>
        <a:bodyPr/>
        <a:lstStyle/>
        <a:p>
          <a:endParaRPr lang="zh-TW" altLang="en-US" sz="1800"/>
        </a:p>
      </dgm:t>
    </dgm:pt>
    <dgm:pt modelId="{C2E856F3-77B0-422A-9D5B-56B9307A69E4}">
      <dgm:prSet phldrT="[文字]" custT="1"/>
      <dgm:spPr/>
      <dgm:t>
        <a:bodyPr/>
        <a:lstStyle/>
        <a:p>
          <a:r>
            <a:rPr lang="en-US" altLang="zh-TW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1-2</a:t>
          </a:r>
          <a:r>
            <a:rPr lang="zh-TW" altLang="en-US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證明為診所收據，</a:t>
          </a:r>
          <a:r>
            <a:rPr kumimoji="1" lang="zh-TW" altLang="en-US" sz="20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rPr>
            <a:t>衛保組處方籤</a:t>
          </a:r>
          <a:r>
            <a:rPr kumimoji="1" lang="zh-TW" altLang="en-US" sz="2000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rPr>
            <a:t>僅能請當日病假；</a:t>
          </a:r>
          <a:r>
            <a:rPr kumimoji="1" lang="zh-TW" altLang="en-US" sz="2000" b="1" i="0" u="none" strike="noStrike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ea"/>
              <a:ea typeface="+mj-ea"/>
              <a:cs typeface="+mn-cs"/>
            </a:rPr>
            <a:t>連續</a:t>
          </a:r>
          <a:r>
            <a:rPr kumimoji="1" lang="en-US" altLang="zh-TW" sz="2000" b="1" i="0" u="none" strike="noStrike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ea"/>
              <a:ea typeface="+mj-ea"/>
              <a:cs typeface="+mn-cs"/>
            </a:rPr>
            <a:t>3</a:t>
          </a:r>
          <a:r>
            <a:rPr kumimoji="1" lang="zh-TW" altLang="en-US" sz="2000" b="1" i="0" u="none" strike="noStrike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ea"/>
              <a:ea typeface="+mj-ea"/>
              <a:cs typeface="+mn-cs"/>
            </a:rPr>
            <a:t>日</a:t>
          </a:r>
          <a:r>
            <a:rPr kumimoji="1" lang="zh-TW" altLang="en-US" sz="20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rPr>
            <a:t>需診斷書</a:t>
          </a:r>
          <a:r>
            <a:rPr kumimoji="1" lang="zh-TW" altLang="en-US" sz="2000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rPr>
            <a:t>。</a:t>
          </a:r>
          <a:endParaRPr lang="zh-TW" altLang="en-US" sz="2000" dirty="0"/>
        </a:p>
      </dgm:t>
    </dgm:pt>
    <dgm:pt modelId="{2F2243B0-DF9E-4D6E-8E6D-EEECF06F8BBA}" type="parTrans" cxnId="{31F99F0C-8E2D-4096-994C-12208B650D81}">
      <dgm:prSet/>
      <dgm:spPr/>
      <dgm:t>
        <a:bodyPr/>
        <a:lstStyle/>
        <a:p>
          <a:endParaRPr lang="zh-TW" altLang="en-US" sz="1800"/>
        </a:p>
      </dgm:t>
    </dgm:pt>
    <dgm:pt modelId="{03FF7B03-1EC7-4053-94C5-A4AD710A92FF}" type="sibTrans" cxnId="{31F99F0C-8E2D-4096-994C-12208B650D81}">
      <dgm:prSet/>
      <dgm:spPr/>
      <dgm:t>
        <a:bodyPr/>
        <a:lstStyle/>
        <a:p>
          <a:endParaRPr lang="zh-TW" altLang="en-US" sz="1800"/>
        </a:p>
      </dgm:t>
    </dgm:pt>
    <dgm:pt modelId="{1C8F6531-8715-425A-B0DB-4A9A2091319E}">
      <dgm:prSet phldrT="[文字]" custT="1"/>
      <dgm:spPr/>
      <dgm:t>
        <a:bodyPr/>
        <a:lstStyle/>
        <a:p>
          <a:pPr algn="ctr"/>
          <a:r>
            <a:rPr lang="zh-TW" altLang="en-US" sz="2800" dirty="0" smtClean="0"/>
            <a:t>事假</a:t>
          </a:r>
          <a:endParaRPr lang="zh-TW" altLang="en-US" sz="2800" dirty="0"/>
        </a:p>
      </dgm:t>
    </dgm:pt>
    <dgm:pt modelId="{A08F04A5-B71E-4E3D-A120-5460093552A9}" type="parTrans" cxnId="{F281EC2D-6CAE-4BCB-ABA4-53E69A568874}">
      <dgm:prSet/>
      <dgm:spPr/>
      <dgm:t>
        <a:bodyPr/>
        <a:lstStyle/>
        <a:p>
          <a:endParaRPr lang="zh-TW" altLang="en-US" sz="1800"/>
        </a:p>
      </dgm:t>
    </dgm:pt>
    <dgm:pt modelId="{263734A4-8056-4F84-B387-858C683B1F82}" type="sibTrans" cxnId="{F281EC2D-6CAE-4BCB-ABA4-53E69A568874}">
      <dgm:prSet/>
      <dgm:spPr/>
      <dgm:t>
        <a:bodyPr/>
        <a:lstStyle/>
        <a:p>
          <a:endParaRPr lang="zh-TW" altLang="en-US" sz="1800"/>
        </a:p>
      </dgm:t>
    </dgm:pt>
    <dgm:pt modelId="{222D44E4-48A2-4C8B-BDB6-A699A2A43012}">
      <dgm:prSet phldrT="[文字]"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必須</a:t>
          </a:r>
          <a:r>
            <a:rPr lang="zh-TW" altLang="en-US" sz="20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事前完成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請假系統申請。</a:t>
          </a:r>
          <a:endParaRPr lang="zh-TW" altLang="en-US" sz="2000" dirty="0"/>
        </a:p>
      </dgm:t>
    </dgm:pt>
    <dgm:pt modelId="{BDDF1FE2-3E37-475F-8024-F4910B7B2A24}" type="parTrans" cxnId="{EAD36C70-F82E-482E-9390-1E898ABFCF6C}">
      <dgm:prSet/>
      <dgm:spPr/>
      <dgm:t>
        <a:bodyPr/>
        <a:lstStyle/>
        <a:p>
          <a:endParaRPr lang="zh-TW" altLang="en-US" sz="1800"/>
        </a:p>
      </dgm:t>
    </dgm:pt>
    <dgm:pt modelId="{7ECFFE81-9C5B-4332-99BD-16513C3A299F}" type="sibTrans" cxnId="{EAD36C70-F82E-482E-9390-1E898ABFCF6C}">
      <dgm:prSet/>
      <dgm:spPr/>
      <dgm:t>
        <a:bodyPr/>
        <a:lstStyle/>
        <a:p>
          <a:endParaRPr lang="zh-TW" altLang="en-US" sz="1800"/>
        </a:p>
      </dgm:t>
    </dgm:pt>
    <dgm:pt modelId="{24C4F9D7-DFDF-4FC2-BA47-BF3E6A3055C9}">
      <dgm:prSet custT="1"/>
      <dgm:spPr/>
      <dgm:t>
        <a:bodyPr/>
        <a:lstStyle/>
        <a:p>
          <a:r>
            <a:rPr lang="zh-TW" altLang="en-US" sz="20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如有考試</a:t>
          </a:r>
          <a:r>
            <a:rPr lang="zh-TW" altLang="en-US" sz="20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，就得自行列印程序單，且假別為</a:t>
          </a:r>
          <a:r>
            <a:rPr lang="zh-TW" altLang="en-US" sz="2000" b="1" u="none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</a:t>
          </a:r>
          <a:r>
            <a:rPr lang="zh-TW" altLang="en-US" sz="2000" b="1" u="none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考試假</a:t>
          </a:r>
          <a:r>
            <a:rPr lang="en-US" altLang="zh-TW" sz="2000" b="1" u="none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000" b="1" u="none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病假」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E5C281-A1FD-440A-ADE2-82CA0DE24647}" type="parTrans" cxnId="{BB585FD1-6E2C-49A3-9DEC-408FF52BA0E6}">
      <dgm:prSet/>
      <dgm:spPr/>
      <dgm:t>
        <a:bodyPr/>
        <a:lstStyle/>
        <a:p>
          <a:endParaRPr lang="zh-TW" altLang="en-US" sz="1800"/>
        </a:p>
      </dgm:t>
    </dgm:pt>
    <dgm:pt modelId="{E1D6CB8A-DC9C-4863-AD62-862F151C0D96}" type="sibTrans" cxnId="{BB585FD1-6E2C-49A3-9DEC-408FF52BA0E6}">
      <dgm:prSet/>
      <dgm:spPr/>
      <dgm:t>
        <a:bodyPr/>
        <a:lstStyle/>
        <a:p>
          <a:endParaRPr lang="zh-TW" altLang="en-US" sz="1800"/>
        </a:p>
      </dgm:t>
    </dgm:pt>
    <dgm:pt modelId="{C29D98D2-EF8D-4A0C-A541-B24D7E6C8DD9}">
      <dgm:prSet custT="1"/>
      <dgm:spPr/>
      <dgm:t>
        <a:bodyPr/>
        <a:lstStyle/>
        <a:p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含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以上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醫院診斷證明書</a:t>
          </a:r>
          <a:r>
            <a: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20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「請假程序單」</a:t>
          </a:r>
          <a:r>
            <a:rPr lang="en-US" altLang="zh-TW" sz="20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系統自行列印</a:t>
          </a:r>
          <a:r>
            <a:rPr lang="en-US" altLang="zh-TW" sz="20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進行程序蓋章。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9A76A8-0D76-4B2F-B250-C271BB3E6070}" type="parTrans" cxnId="{70241FC0-9EE2-4C30-AA63-D378CA546604}">
      <dgm:prSet/>
      <dgm:spPr/>
      <dgm:t>
        <a:bodyPr/>
        <a:lstStyle/>
        <a:p>
          <a:endParaRPr lang="zh-TW" altLang="en-US" sz="1600"/>
        </a:p>
      </dgm:t>
    </dgm:pt>
    <dgm:pt modelId="{03FF0FC4-7827-4C82-93E5-3174F58C6340}" type="sibTrans" cxnId="{70241FC0-9EE2-4C30-AA63-D378CA546604}">
      <dgm:prSet/>
      <dgm:spPr/>
      <dgm:t>
        <a:bodyPr/>
        <a:lstStyle/>
        <a:p>
          <a:endParaRPr lang="zh-TW" altLang="en-US" sz="1600"/>
        </a:p>
      </dgm:t>
    </dgm:pt>
    <dgm:pt modelId="{BFCACF7C-6D52-4BC7-935C-AC485BB8723A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kumimoji="0" lang="zh-TW" altLang="en-US" sz="2000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事由需明確</a:t>
          </a:r>
          <a:r>
            <a:rPr kumimoji="0" lang="zh-TW" altLang="en-US" sz="20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例如：探望照顧祖父母、協助搬家、家裡淹水等，</a:t>
          </a:r>
          <a:r>
            <a:rPr kumimoji="0" lang="zh-TW" altLang="en-US" sz="2000" b="1" i="0" u="none" strike="noStrike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不要只寫「家有要事」；</a:t>
          </a:r>
          <a:r>
            <a:rPr kumimoji="0" lang="zh-TW" altLang="en-US" sz="2000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另出國</a:t>
          </a:r>
          <a:r>
            <a:rPr kumimoji="0" lang="zh-TW" altLang="en-US" sz="2000" b="1" i="0" u="none" strike="noStrike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須有電子機票影本、及「學生請假家長證明書」</a:t>
          </a:r>
          <a:endParaRPr lang="zh-TW" altLang="en-US" sz="2000" dirty="0"/>
        </a:p>
      </dgm:t>
    </dgm:pt>
    <dgm:pt modelId="{2EE2EC54-8AC1-4C23-848E-110D73E4A631}" type="parTrans" cxnId="{55996EB3-3893-48E6-AF2B-E6542553EFA0}">
      <dgm:prSet/>
      <dgm:spPr/>
      <dgm:t>
        <a:bodyPr/>
        <a:lstStyle/>
        <a:p>
          <a:endParaRPr lang="zh-TW" altLang="en-US" sz="1600"/>
        </a:p>
      </dgm:t>
    </dgm:pt>
    <dgm:pt modelId="{06821EFF-414E-4855-A363-0652535CA10C}" type="sibTrans" cxnId="{55996EB3-3893-48E6-AF2B-E6542553EFA0}">
      <dgm:prSet/>
      <dgm:spPr/>
      <dgm:t>
        <a:bodyPr/>
        <a:lstStyle/>
        <a:p>
          <a:endParaRPr lang="zh-TW" altLang="en-US" sz="1600"/>
        </a:p>
      </dgm:t>
    </dgm:pt>
    <dgm:pt modelId="{83D7BF80-D129-412A-8111-F1850513E6B5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kumimoji="0" lang="zh-TW" altLang="en-US" sz="2000" b="1" i="0" u="none" strike="noStrike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檢附「學生請假家長證明書」由家長親自簽名。</a:t>
          </a:r>
          <a:endParaRPr lang="zh-TW" altLang="en-US" sz="2000" dirty="0"/>
        </a:p>
      </dgm:t>
    </dgm:pt>
    <dgm:pt modelId="{E380A523-F19E-491B-A215-0E4C13A9E6AA}" type="parTrans" cxnId="{DDB6B8BF-7704-4099-B626-E0B945593F4A}">
      <dgm:prSet/>
      <dgm:spPr/>
      <dgm:t>
        <a:bodyPr/>
        <a:lstStyle/>
        <a:p>
          <a:endParaRPr lang="zh-TW" altLang="en-US" sz="1600"/>
        </a:p>
      </dgm:t>
    </dgm:pt>
    <dgm:pt modelId="{CA4E0460-118B-41F9-9A7B-3C77B2322CF5}" type="sibTrans" cxnId="{DDB6B8BF-7704-4099-B626-E0B945593F4A}">
      <dgm:prSet/>
      <dgm:spPr/>
      <dgm:t>
        <a:bodyPr/>
        <a:lstStyle/>
        <a:p>
          <a:endParaRPr lang="zh-TW" altLang="en-US" sz="1600"/>
        </a:p>
      </dgm:t>
    </dgm:pt>
    <dgm:pt modelId="{FE903C0E-F704-457D-BBF3-58DC439D38F9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未就醫，</a:t>
          </a:r>
          <a:r>
            <a:rPr lang="zh-TW" altLang="en-US" sz="20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僅在家中休養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檢附</a:t>
          </a:r>
          <a:r>
            <a:rPr lang="zh-TW" altLang="en-US" sz="20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「學生請假家長證明書」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20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假別為事假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dirty="0"/>
        </a:p>
      </dgm:t>
    </dgm:pt>
    <dgm:pt modelId="{D80ACF99-FC7B-4D36-989E-42F03EEB3134}" type="parTrans" cxnId="{891A09BE-EDDD-4564-BE24-7D659DB14773}">
      <dgm:prSet/>
      <dgm:spPr/>
      <dgm:t>
        <a:bodyPr/>
        <a:lstStyle/>
        <a:p>
          <a:endParaRPr lang="zh-TW" altLang="en-US"/>
        </a:p>
      </dgm:t>
    </dgm:pt>
    <dgm:pt modelId="{041150BB-5FCB-4F64-87DF-B2483BBB0246}" type="sibTrans" cxnId="{891A09BE-EDDD-4564-BE24-7D659DB14773}">
      <dgm:prSet/>
      <dgm:spPr/>
      <dgm:t>
        <a:bodyPr/>
        <a:lstStyle/>
        <a:p>
          <a:endParaRPr lang="zh-TW" altLang="en-US"/>
        </a:p>
      </dgm:t>
    </dgm:pt>
    <dgm:pt modelId="{C7D7C5D1-39BE-4DAA-9DD6-F7122F9BDD98}" type="pres">
      <dgm:prSet presAssocID="{92BAAC8C-DDBF-4020-B0AF-65A19DDBBD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FA4BB73-F80F-4CAC-AAD1-B47C487483BA}" type="pres">
      <dgm:prSet presAssocID="{6530CA8C-AD31-46BD-B6D7-EA2FE4965379}" presName="parentText" presStyleLbl="node1" presStyleIdx="0" presStyleCnt="2" custScaleY="4742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424DCD-EBC3-4A4D-9610-1067C3CF83A7}" type="pres">
      <dgm:prSet presAssocID="{6530CA8C-AD31-46BD-B6D7-EA2FE49653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DD675E-8989-4549-BAA5-C3D5D28FF92D}" type="pres">
      <dgm:prSet presAssocID="{1C8F6531-8715-425A-B0DB-4A9A2091319E}" presName="parentText" presStyleLbl="node1" presStyleIdx="1" presStyleCnt="2" custScaleY="45233" custLinFactNeighborY="-148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1FAB56-CADE-4682-BAA0-29C4D9C3E59E}" type="pres">
      <dgm:prSet presAssocID="{1C8F6531-8715-425A-B0DB-4A9A2091319E}" presName="childText" presStyleLbl="revTx" presStyleIdx="1" presStyleCnt="2" custScaleY="1188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E3E23DB-75E6-4CDC-BDF1-D38EBE730814}" srcId="{92BAAC8C-DDBF-4020-B0AF-65A19DDBBD46}" destId="{6530CA8C-AD31-46BD-B6D7-EA2FE4965379}" srcOrd="0" destOrd="0" parTransId="{03C55BED-B317-4233-8B07-EB78FAE4BE9C}" sibTransId="{7C7FF2D3-CA82-4743-B130-1D4CEF006495}"/>
    <dgm:cxn modelId="{FB38CB87-16F0-430C-815A-F85DA1792965}" type="presOf" srcId="{FE903C0E-F704-457D-BBF3-58DC439D38F9}" destId="{8E424DCD-EBC3-4A4D-9610-1067C3CF83A7}" srcOrd="0" destOrd="0" presId="urn:microsoft.com/office/officeart/2005/8/layout/vList2"/>
    <dgm:cxn modelId="{AC3BDB45-B480-4AE4-9DE3-3B0AC0E7A225}" type="presOf" srcId="{83D7BF80-D129-412A-8111-F1850513E6B5}" destId="{9D1FAB56-CADE-4682-BAA0-29C4D9C3E59E}" srcOrd="0" destOrd="2" presId="urn:microsoft.com/office/officeart/2005/8/layout/vList2"/>
    <dgm:cxn modelId="{DDB6B8BF-7704-4099-B626-E0B945593F4A}" srcId="{1C8F6531-8715-425A-B0DB-4A9A2091319E}" destId="{83D7BF80-D129-412A-8111-F1850513E6B5}" srcOrd="2" destOrd="0" parTransId="{E380A523-F19E-491B-A215-0E4C13A9E6AA}" sibTransId="{CA4E0460-118B-41F9-9A7B-3C77B2322CF5}"/>
    <dgm:cxn modelId="{AC6E1066-1892-4B92-83E3-942B77D84692}" type="presOf" srcId="{1C8F6531-8715-425A-B0DB-4A9A2091319E}" destId="{E4DD675E-8989-4549-BAA5-C3D5D28FF92D}" srcOrd="0" destOrd="0" presId="urn:microsoft.com/office/officeart/2005/8/layout/vList2"/>
    <dgm:cxn modelId="{0C00A7E2-D266-4C5E-992F-8F77FDA234C2}" type="presOf" srcId="{C29D98D2-EF8D-4A0C-A541-B24D7E6C8DD9}" destId="{8E424DCD-EBC3-4A4D-9610-1067C3CF83A7}" srcOrd="0" destOrd="2" presId="urn:microsoft.com/office/officeart/2005/8/layout/vList2"/>
    <dgm:cxn modelId="{31F99F0C-8E2D-4096-994C-12208B650D81}" srcId="{6530CA8C-AD31-46BD-B6D7-EA2FE4965379}" destId="{C2E856F3-77B0-422A-9D5B-56B9307A69E4}" srcOrd="1" destOrd="0" parTransId="{2F2243B0-DF9E-4D6E-8E6D-EEECF06F8BBA}" sibTransId="{03FF7B03-1EC7-4053-94C5-A4AD710A92FF}"/>
    <dgm:cxn modelId="{EAD36C70-F82E-482E-9390-1E898ABFCF6C}" srcId="{1C8F6531-8715-425A-B0DB-4A9A2091319E}" destId="{222D44E4-48A2-4C8B-BDB6-A699A2A43012}" srcOrd="0" destOrd="0" parTransId="{BDDF1FE2-3E37-475F-8024-F4910B7B2A24}" sibTransId="{7ECFFE81-9C5B-4332-99BD-16513C3A299F}"/>
    <dgm:cxn modelId="{70241FC0-9EE2-4C30-AA63-D378CA546604}" srcId="{6530CA8C-AD31-46BD-B6D7-EA2FE4965379}" destId="{C29D98D2-EF8D-4A0C-A541-B24D7E6C8DD9}" srcOrd="2" destOrd="0" parTransId="{389A76A8-0D76-4B2F-B250-C271BB3E6070}" sibTransId="{03FF0FC4-7827-4C82-93E5-3174F58C6340}"/>
    <dgm:cxn modelId="{86E6B9FF-74DB-4F1D-8E19-9886B3904F1D}" type="presOf" srcId="{92BAAC8C-DDBF-4020-B0AF-65A19DDBBD46}" destId="{C7D7C5D1-39BE-4DAA-9DD6-F7122F9BDD98}" srcOrd="0" destOrd="0" presId="urn:microsoft.com/office/officeart/2005/8/layout/vList2"/>
    <dgm:cxn modelId="{9B845D1D-6390-4104-A95F-70C83A3DF901}" type="presOf" srcId="{BFCACF7C-6D52-4BC7-935C-AC485BB8723A}" destId="{9D1FAB56-CADE-4682-BAA0-29C4D9C3E59E}" srcOrd="0" destOrd="1" presId="urn:microsoft.com/office/officeart/2005/8/layout/vList2"/>
    <dgm:cxn modelId="{BB585FD1-6E2C-49A3-9DEC-408FF52BA0E6}" srcId="{6530CA8C-AD31-46BD-B6D7-EA2FE4965379}" destId="{24C4F9D7-DFDF-4FC2-BA47-BF3E6A3055C9}" srcOrd="3" destOrd="0" parTransId="{6DE5C281-A1FD-440A-ADE2-82CA0DE24647}" sibTransId="{E1D6CB8A-DC9C-4863-AD62-862F151C0D96}"/>
    <dgm:cxn modelId="{55996EB3-3893-48E6-AF2B-E6542553EFA0}" srcId="{1C8F6531-8715-425A-B0DB-4A9A2091319E}" destId="{BFCACF7C-6D52-4BC7-935C-AC485BB8723A}" srcOrd="1" destOrd="0" parTransId="{2EE2EC54-8AC1-4C23-848E-110D73E4A631}" sibTransId="{06821EFF-414E-4855-A363-0652535CA10C}"/>
    <dgm:cxn modelId="{B6DE720F-5CAF-49EF-9379-7096C5EF79ED}" type="presOf" srcId="{C2E856F3-77B0-422A-9D5B-56B9307A69E4}" destId="{8E424DCD-EBC3-4A4D-9610-1067C3CF83A7}" srcOrd="0" destOrd="1" presId="urn:microsoft.com/office/officeart/2005/8/layout/vList2"/>
    <dgm:cxn modelId="{A652E1D7-33E3-4634-8A74-7B060A9FF771}" type="presOf" srcId="{6530CA8C-AD31-46BD-B6D7-EA2FE4965379}" destId="{CFA4BB73-F80F-4CAC-AAD1-B47C487483BA}" srcOrd="0" destOrd="0" presId="urn:microsoft.com/office/officeart/2005/8/layout/vList2"/>
    <dgm:cxn modelId="{AC2B5A4E-C6C5-45E1-9033-E9830278D902}" type="presOf" srcId="{24C4F9D7-DFDF-4FC2-BA47-BF3E6A3055C9}" destId="{8E424DCD-EBC3-4A4D-9610-1067C3CF83A7}" srcOrd="0" destOrd="3" presId="urn:microsoft.com/office/officeart/2005/8/layout/vList2"/>
    <dgm:cxn modelId="{9207CA90-8EE6-4477-ABEC-9E72708AC30E}" type="presOf" srcId="{222D44E4-48A2-4C8B-BDB6-A699A2A43012}" destId="{9D1FAB56-CADE-4682-BAA0-29C4D9C3E59E}" srcOrd="0" destOrd="0" presId="urn:microsoft.com/office/officeart/2005/8/layout/vList2"/>
    <dgm:cxn modelId="{891A09BE-EDDD-4564-BE24-7D659DB14773}" srcId="{6530CA8C-AD31-46BD-B6D7-EA2FE4965379}" destId="{FE903C0E-F704-457D-BBF3-58DC439D38F9}" srcOrd="0" destOrd="0" parTransId="{D80ACF99-FC7B-4D36-989E-42F03EEB3134}" sibTransId="{041150BB-5FCB-4F64-87DF-B2483BBB0246}"/>
    <dgm:cxn modelId="{F281EC2D-6CAE-4BCB-ABA4-53E69A568874}" srcId="{92BAAC8C-DDBF-4020-B0AF-65A19DDBBD46}" destId="{1C8F6531-8715-425A-B0DB-4A9A2091319E}" srcOrd="1" destOrd="0" parTransId="{A08F04A5-B71E-4E3D-A120-5460093552A9}" sibTransId="{263734A4-8056-4F84-B387-858C683B1F82}"/>
    <dgm:cxn modelId="{62BD163F-36A4-4B35-8D06-01061040AE3C}" type="presParOf" srcId="{C7D7C5D1-39BE-4DAA-9DD6-F7122F9BDD98}" destId="{CFA4BB73-F80F-4CAC-AAD1-B47C487483BA}" srcOrd="0" destOrd="0" presId="urn:microsoft.com/office/officeart/2005/8/layout/vList2"/>
    <dgm:cxn modelId="{57168A33-CA5A-4FBB-80E5-1ADA154138CE}" type="presParOf" srcId="{C7D7C5D1-39BE-4DAA-9DD6-F7122F9BDD98}" destId="{8E424DCD-EBC3-4A4D-9610-1067C3CF83A7}" srcOrd="1" destOrd="0" presId="urn:microsoft.com/office/officeart/2005/8/layout/vList2"/>
    <dgm:cxn modelId="{F66EAB76-3198-4E52-82A7-5B70B5FF8A27}" type="presParOf" srcId="{C7D7C5D1-39BE-4DAA-9DD6-F7122F9BDD98}" destId="{E4DD675E-8989-4549-BAA5-C3D5D28FF92D}" srcOrd="2" destOrd="0" presId="urn:microsoft.com/office/officeart/2005/8/layout/vList2"/>
    <dgm:cxn modelId="{28F08607-C101-4B61-86E1-1134190B3841}" type="presParOf" srcId="{C7D7C5D1-39BE-4DAA-9DD6-F7122F9BDD98}" destId="{9D1FAB56-CADE-4682-BAA0-29C4D9C3E59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BAAC8C-DDBF-4020-B0AF-65A19DDBBD4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530CA8C-AD31-46BD-B6D7-EA2FE4965379}">
      <dgm:prSet phldrT="[文字]" custT="1"/>
      <dgm:spPr/>
      <dgm:t>
        <a:bodyPr/>
        <a:lstStyle/>
        <a:p>
          <a:pPr algn="ctr"/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生理假</a:t>
          </a:r>
          <a:r>
            <a: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兩次距離</a:t>
          </a:r>
          <a:r>
            <a:rPr lang="en-US" altLang="zh-TW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25</a:t>
          </a:r>
          <a:r>
            <a:rPr lang="zh-TW" altLang="en-US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日以上</a:t>
          </a:r>
          <a:r>
            <a:rPr lang="en-US" altLang="zh-TW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):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03C55BED-B317-4233-8B07-EB78FAE4BE9C}" type="parTrans" cxnId="{BE3E23DB-75E6-4CDC-BDF1-D38EBE730814}">
      <dgm:prSet/>
      <dgm:spPr/>
      <dgm:t>
        <a:bodyPr/>
        <a:lstStyle/>
        <a:p>
          <a:endParaRPr lang="zh-TW" altLang="en-US" sz="2000"/>
        </a:p>
      </dgm:t>
    </dgm:pt>
    <dgm:pt modelId="{7C7FF2D3-CA82-4743-B130-1D4CEF006495}" type="sibTrans" cxnId="{BE3E23DB-75E6-4CDC-BDF1-D38EBE730814}">
      <dgm:prSet/>
      <dgm:spPr/>
      <dgm:t>
        <a:bodyPr/>
        <a:lstStyle/>
        <a:p>
          <a:endParaRPr lang="zh-TW" altLang="en-US" sz="2000"/>
        </a:p>
      </dgm:t>
    </dgm:pt>
    <dgm:pt modelId="{C2E856F3-77B0-422A-9D5B-56B9307A69E4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必須</a:t>
          </a:r>
          <a:r>
            <a:rPr lang="zh-TW" altLang="en-US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當日上網請假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不須任何證明文件，系統直接核假，</a:t>
          </a:r>
          <a:r>
            <a:rPr lang="zh-TW" altLang="en-US" sz="2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無須至軍訓室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dirty="0"/>
        </a:p>
      </dgm:t>
    </dgm:pt>
    <dgm:pt modelId="{2F2243B0-DF9E-4D6E-8E6D-EEECF06F8BBA}" type="parTrans" cxnId="{31F99F0C-8E2D-4096-994C-12208B650D81}">
      <dgm:prSet/>
      <dgm:spPr/>
      <dgm:t>
        <a:bodyPr/>
        <a:lstStyle/>
        <a:p>
          <a:endParaRPr lang="zh-TW" altLang="en-US" sz="2000"/>
        </a:p>
      </dgm:t>
    </dgm:pt>
    <dgm:pt modelId="{03FF7B03-1EC7-4053-94C5-A4AD710A92FF}" type="sibTrans" cxnId="{31F99F0C-8E2D-4096-994C-12208B650D81}">
      <dgm:prSet/>
      <dgm:spPr/>
      <dgm:t>
        <a:bodyPr/>
        <a:lstStyle/>
        <a:p>
          <a:endParaRPr lang="zh-TW" altLang="en-US" sz="2000"/>
        </a:p>
      </dgm:t>
    </dgm:pt>
    <dgm:pt modelId="{1C8F6531-8715-425A-B0DB-4A9A2091319E}">
      <dgm:prSet phldrT="[文字]" custT="1"/>
      <dgm:spPr/>
      <dgm:t>
        <a:bodyPr/>
        <a:lstStyle/>
        <a:p>
          <a:pPr algn="ctr"/>
          <a:r>
            <a:rPr lang="zh-TW" altLang="en-US" sz="3200" dirty="0" smtClean="0"/>
            <a:t>心理假</a:t>
          </a:r>
          <a:endParaRPr lang="zh-TW" altLang="en-US" sz="3200" dirty="0"/>
        </a:p>
      </dgm:t>
    </dgm:pt>
    <dgm:pt modelId="{A08F04A5-B71E-4E3D-A120-5460093552A9}" type="parTrans" cxnId="{F281EC2D-6CAE-4BCB-ABA4-53E69A568874}">
      <dgm:prSet/>
      <dgm:spPr/>
      <dgm:t>
        <a:bodyPr/>
        <a:lstStyle/>
        <a:p>
          <a:endParaRPr lang="zh-TW" altLang="en-US" sz="2000"/>
        </a:p>
      </dgm:t>
    </dgm:pt>
    <dgm:pt modelId="{263734A4-8056-4F84-B387-858C683B1F82}" type="sibTrans" cxnId="{F281EC2D-6CAE-4BCB-ABA4-53E69A568874}">
      <dgm:prSet/>
      <dgm:spPr/>
      <dgm:t>
        <a:bodyPr/>
        <a:lstStyle/>
        <a:p>
          <a:endParaRPr lang="zh-TW" altLang="en-US" sz="2000"/>
        </a:p>
      </dgm:t>
    </dgm:pt>
    <dgm:pt modelId="{222D44E4-48A2-4C8B-BDB6-A699A2A43012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必須</a:t>
          </a:r>
          <a:r>
            <a:rPr lang="zh-TW" altLang="en-US" sz="2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當日上網請假，不須任何證明文件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dirty="0"/>
        </a:p>
      </dgm:t>
    </dgm:pt>
    <dgm:pt modelId="{BDDF1FE2-3E37-475F-8024-F4910B7B2A24}" type="parTrans" cxnId="{EAD36C70-F82E-482E-9390-1E898ABFCF6C}">
      <dgm:prSet/>
      <dgm:spPr/>
      <dgm:t>
        <a:bodyPr/>
        <a:lstStyle/>
        <a:p>
          <a:endParaRPr lang="zh-TW" altLang="en-US" sz="2000"/>
        </a:p>
      </dgm:t>
    </dgm:pt>
    <dgm:pt modelId="{7ECFFE81-9C5B-4332-99BD-16513C3A299F}" type="sibTrans" cxnId="{EAD36C70-F82E-482E-9390-1E898ABFCF6C}">
      <dgm:prSet/>
      <dgm:spPr/>
      <dgm:t>
        <a:bodyPr/>
        <a:lstStyle/>
        <a:p>
          <a:endParaRPr lang="zh-TW" altLang="en-US" sz="2000"/>
        </a:p>
      </dgm:t>
    </dgm:pt>
    <dgm:pt modelId="{28901449-C1C3-479A-9B9D-26B714DDFA5F}">
      <dgm:prSet custT="1"/>
      <dgm:spPr/>
      <dgm:t>
        <a:bodyPr/>
        <a:lstStyle/>
        <a:p>
          <a:r>
            <a: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以上生理假，須附就醫證明。</a:t>
          </a:r>
          <a:endParaRPr lang="zh-TW" altLang="en-US" sz="2400" dirty="0"/>
        </a:p>
      </dgm:t>
    </dgm:pt>
    <dgm:pt modelId="{2658AACE-B560-4852-999F-3E1D437ED025}" type="parTrans" cxnId="{1567A930-96F3-4029-AD06-42179A2F3670}">
      <dgm:prSet/>
      <dgm:spPr/>
      <dgm:t>
        <a:bodyPr/>
        <a:lstStyle/>
        <a:p>
          <a:endParaRPr lang="zh-TW" altLang="en-US" sz="2000"/>
        </a:p>
      </dgm:t>
    </dgm:pt>
    <dgm:pt modelId="{BFFD3FF0-5536-4C4F-964C-D1220D64B499}" type="sibTrans" cxnId="{1567A930-96F3-4029-AD06-42179A2F3670}">
      <dgm:prSet/>
      <dgm:spPr/>
      <dgm:t>
        <a:bodyPr/>
        <a:lstStyle/>
        <a:p>
          <a:endParaRPr lang="zh-TW" altLang="en-US" sz="2000"/>
        </a:p>
      </dgm:t>
    </dgm:pt>
    <dgm:pt modelId="{24C4F9D7-DFDF-4FC2-BA47-BF3E6A3055C9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系統主動核准後，教官無權責修改，送出前務必確認日期；</a:t>
          </a:r>
          <a:r>
            <a:rPr lang="zh-TW" altLang="en-US" sz="2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如有考試就得</a:t>
          </a:r>
          <a:r>
            <a:rPr lang="zh-TW" altLang="en-US" sz="2400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自行列印「請假程序單」</a:t>
          </a:r>
          <a:r>
            <a:rPr lang="zh-TW" altLang="en-US" sz="2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，且假別為「</a:t>
          </a:r>
          <a:r>
            <a:rPr lang="zh-TW" altLang="en-US" sz="2400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考試假中</a:t>
          </a:r>
          <a:r>
            <a:rPr lang="en-US" altLang="zh-TW" sz="2400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400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病假」</a:t>
          </a:r>
          <a:r>
            <a:rPr lang="zh-TW" altLang="en-US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E5C281-A1FD-440A-ADE2-82CA0DE24647}" type="parTrans" cxnId="{BB585FD1-6E2C-49A3-9DEC-408FF52BA0E6}">
      <dgm:prSet/>
      <dgm:spPr/>
      <dgm:t>
        <a:bodyPr/>
        <a:lstStyle/>
        <a:p>
          <a:endParaRPr lang="zh-TW" altLang="en-US" sz="2000"/>
        </a:p>
      </dgm:t>
    </dgm:pt>
    <dgm:pt modelId="{E1D6CB8A-DC9C-4863-AD62-862F151C0D96}" type="sibTrans" cxnId="{BB585FD1-6E2C-49A3-9DEC-408FF52BA0E6}">
      <dgm:prSet/>
      <dgm:spPr/>
      <dgm:t>
        <a:bodyPr/>
        <a:lstStyle/>
        <a:p>
          <a:endParaRPr lang="zh-TW" altLang="en-US" sz="2000"/>
        </a:p>
      </dgm:t>
    </dgm:pt>
    <dgm:pt modelId="{1F18C19A-F33A-4F48-BA20-99523D0A935C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心理假每學期至多</a:t>
          </a:r>
          <a:r>
            <a: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，請滿</a:t>
          </a:r>
          <a:r>
            <a: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，將通知導師優先關懷，必要時則由導師轉介至諮商中心。</a:t>
          </a:r>
          <a:endParaRPr lang="zh-TW" altLang="en-US" sz="2400" dirty="0"/>
        </a:p>
      </dgm:t>
    </dgm:pt>
    <dgm:pt modelId="{137A10A2-69CF-41D4-941A-608A4B1A2A0A}" type="parTrans" cxnId="{E63A0203-AA87-4854-86F4-C514E0EB5237}">
      <dgm:prSet/>
      <dgm:spPr/>
      <dgm:t>
        <a:bodyPr/>
        <a:lstStyle/>
        <a:p>
          <a:endParaRPr lang="zh-TW" altLang="en-US" sz="2000"/>
        </a:p>
      </dgm:t>
    </dgm:pt>
    <dgm:pt modelId="{235BE581-FC46-4660-80D5-4C88E0D3ED31}" type="sibTrans" cxnId="{E63A0203-AA87-4854-86F4-C514E0EB5237}">
      <dgm:prSet/>
      <dgm:spPr/>
      <dgm:t>
        <a:bodyPr/>
        <a:lstStyle/>
        <a:p>
          <a:endParaRPr lang="zh-TW" altLang="en-US" sz="2000"/>
        </a:p>
      </dgm:t>
    </dgm:pt>
    <dgm:pt modelId="{EDC15686-A33C-46C1-BC0D-83901FD9CCD3}">
      <dgm:prSet custT="1"/>
      <dgm:spPr/>
      <dgm:t>
        <a:bodyPr/>
        <a:lstStyle/>
        <a:p>
          <a:r>
            <a:rPr lang="zh-TW" altLang="en-US" sz="2400" dirty="0" smtClean="0">
              <a:solidFill>
                <a:srgbClr val="FF0000"/>
              </a:solidFill>
              <a:latin typeface="+mn-ea"/>
              <a:ea typeface="+mn-ea"/>
            </a:rPr>
            <a:t>超過</a:t>
          </a:r>
          <a:r>
            <a:rPr lang="en-US" altLang="zh-TW" sz="2400" dirty="0" smtClean="0">
              <a:solidFill>
                <a:srgbClr val="FF0000"/>
              </a:solidFill>
              <a:latin typeface="+mn-ea"/>
              <a:ea typeface="+mn-ea"/>
            </a:rPr>
            <a:t>3</a:t>
          </a:r>
          <a:r>
            <a:rPr lang="zh-TW" altLang="en-US" sz="2400" dirty="0" smtClean="0">
              <a:solidFill>
                <a:srgbClr val="FF0000"/>
              </a:solidFill>
              <a:latin typeface="+mn-ea"/>
              <a:ea typeface="+mn-ea"/>
            </a:rPr>
            <a:t>日（不含</a:t>
          </a:r>
          <a:r>
            <a:rPr lang="en-US" altLang="zh-TW" sz="2400" dirty="0" smtClean="0">
              <a:solidFill>
                <a:srgbClr val="FF0000"/>
              </a:solidFill>
              <a:latin typeface="+mn-ea"/>
              <a:ea typeface="+mn-ea"/>
            </a:rPr>
            <a:t>)</a:t>
          </a:r>
          <a:r>
            <a:rPr lang="zh-TW" altLang="en-US" sz="2400" dirty="0" smtClean="0">
              <a:solidFill>
                <a:srgbClr val="FF0000"/>
              </a:solidFill>
              <a:latin typeface="+mn-ea"/>
              <a:ea typeface="+mn-ea"/>
            </a:rPr>
            <a:t>需檢附就醫證明。</a:t>
          </a:r>
          <a:endParaRPr lang="zh-TW" altLang="en-US" sz="2400" dirty="0">
            <a:solidFill>
              <a:srgbClr val="FF0000"/>
            </a:solidFill>
            <a:latin typeface="+mn-ea"/>
            <a:ea typeface="+mn-ea"/>
          </a:endParaRPr>
        </a:p>
      </dgm:t>
    </dgm:pt>
    <dgm:pt modelId="{2BA01378-7A97-4AAA-9BA1-3DE961B5A833}" type="parTrans" cxnId="{3CE28818-F82F-4C58-9D3B-1AA347B7A37A}">
      <dgm:prSet/>
      <dgm:spPr/>
      <dgm:t>
        <a:bodyPr/>
        <a:lstStyle/>
        <a:p>
          <a:endParaRPr lang="zh-TW" altLang="en-US" sz="2000"/>
        </a:p>
      </dgm:t>
    </dgm:pt>
    <dgm:pt modelId="{AEB0FA41-011E-4CFC-811D-96ACBDBE7E80}" type="sibTrans" cxnId="{3CE28818-F82F-4C58-9D3B-1AA347B7A37A}">
      <dgm:prSet/>
      <dgm:spPr/>
      <dgm:t>
        <a:bodyPr/>
        <a:lstStyle/>
        <a:p>
          <a:endParaRPr lang="zh-TW" altLang="en-US" sz="2000"/>
        </a:p>
      </dgm:t>
    </dgm:pt>
    <dgm:pt modelId="{188C6BAD-DB06-43BF-BA2B-F3A060DFE34D}">
      <dgm:prSet custT="1"/>
      <dgm:spPr/>
      <dgm:t>
        <a:bodyPr/>
        <a:lstStyle/>
        <a:p>
          <a:r>
            <a:rPr lang="zh-TW" altLang="en-US" sz="2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若有考試須</a:t>
          </a:r>
          <a:r>
            <a:rPr lang="zh-TW" altLang="en-US" sz="2400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自行列印程序單</a:t>
          </a:r>
          <a:r>
            <a:rPr lang="zh-TW" altLang="en-US" sz="2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，且假別為「</a:t>
          </a:r>
          <a:r>
            <a:rPr lang="zh-TW" altLang="en-US" sz="2400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考試假</a:t>
          </a:r>
          <a:r>
            <a:rPr lang="en-US" altLang="zh-TW" sz="2400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400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病假」，</a:t>
          </a:r>
          <a:endParaRPr lang="zh-TW" altLang="en-US" sz="2400" dirty="0">
            <a:solidFill>
              <a:srgbClr val="FF0000"/>
            </a:solidFill>
            <a:latin typeface="+mn-ea"/>
            <a:ea typeface="+mn-ea"/>
          </a:endParaRPr>
        </a:p>
      </dgm:t>
    </dgm:pt>
    <dgm:pt modelId="{659341CA-5C8C-4A8C-8CC9-788DAD4B1F24}" type="parTrans" cxnId="{8E4495F1-3E44-4C32-8A81-BD8C1BB4F92E}">
      <dgm:prSet/>
      <dgm:spPr/>
      <dgm:t>
        <a:bodyPr/>
        <a:lstStyle/>
        <a:p>
          <a:endParaRPr lang="zh-TW" altLang="en-US" sz="1600"/>
        </a:p>
      </dgm:t>
    </dgm:pt>
    <dgm:pt modelId="{B0583D09-1FC7-4EFA-9D66-7A61249BA519}" type="sibTrans" cxnId="{8E4495F1-3E44-4C32-8A81-BD8C1BB4F92E}">
      <dgm:prSet/>
      <dgm:spPr/>
      <dgm:t>
        <a:bodyPr/>
        <a:lstStyle/>
        <a:p>
          <a:endParaRPr lang="zh-TW" altLang="en-US" sz="1600"/>
        </a:p>
      </dgm:t>
    </dgm:pt>
    <dgm:pt modelId="{C7D7C5D1-39BE-4DAA-9DD6-F7122F9BDD98}" type="pres">
      <dgm:prSet presAssocID="{92BAAC8C-DDBF-4020-B0AF-65A19DDBBD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FA4BB73-F80F-4CAC-AAD1-B47C487483BA}" type="pres">
      <dgm:prSet presAssocID="{6530CA8C-AD31-46BD-B6D7-EA2FE4965379}" presName="parentText" presStyleLbl="node1" presStyleIdx="0" presStyleCnt="2" custScaleY="6634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424DCD-EBC3-4A4D-9610-1067C3CF83A7}" type="pres">
      <dgm:prSet presAssocID="{6530CA8C-AD31-46BD-B6D7-EA2FE4965379}" presName="childText" presStyleLbl="revTx" presStyleIdx="0" presStyleCnt="2" custScaleY="1079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DD675E-8989-4549-BAA5-C3D5D28FF92D}" type="pres">
      <dgm:prSet presAssocID="{1C8F6531-8715-425A-B0DB-4A9A2091319E}" presName="parentText" presStyleLbl="node1" presStyleIdx="1" presStyleCnt="2" custScaleY="68040" custLinFactNeighborY="-731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1FAB56-CADE-4682-BAA0-29C4D9C3E59E}" type="pres">
      <dgm:prSet presAssocID="{1C8F6531-8715-425A-B0DB-4A9A2091319E}" presName="childText" presStyleLbl="revTx" presStyleIdx="1" presStyleCnt="2" custScaleY="91133" custLinFactNeighborY="-186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81EC2D-6CAE-4BCB-ABA4-53E69A568874}" srcId="{92BAAC8C-DDBF-4020-B0AF-65A19DDBBD46}" destId="{1C8F6531-8715-425A-B0DB-4A9A2091319E}" srcOrd="1" destOrd="0" parTransId="{A08F04A5-B71E-4E3D-A120-5460093552A9}" sibTransId="{263734A4-8056-4F84-B387-858C683B1F82}"/>
    <dgm:cxn modelId="{8A0F2EED-6655-4824-8F40-80C153DE52C1}" type="presOf" srcId="{188C6BAD-DB06-43BF-BA2B-F3A060DFE34D}" destId="{9D1FAB56-CADE-4682-BAA0-29C4D9C3E59E}" srcOrd="0" destOrd="3" presId="urn:microsoft.com/office/officeart/2005/8/layout/vList2"/>
    <dgm:cxn modelId="{3CE28818-F82F-4C58-9D3B-1AA347B7A37A}" srcId="{1C8F6531-8715-425A-B0DB-4A9A2091319E}" destId="{EDC15686-A33C-46C1-BC0D-83901FD9CCD3}" srcOrd="2" destOrd="0" parTransId="{2BA01378-7A97-4AAA-9BA1-3DE961B5A833}" sibTransId="{AEB0FA41-011E-4CFC-811D-96ACBDBE7E80}"/>
    <dgm:cxn modelId="{DE9468C3-6662-46A3-9ED6-CD54BE6CBB2E}" type="presOf" srcId="{EDC15686-A33C-46C1-BC0D-83901FD9CCD3}" destId="{9D1FAB56-CADE-4682-BAA0-29C4D9C3E59E}" srcOrd="0" destOrd="2" presId="urn:microsoft.com/office/officeart/2005/8/layout/vList2"/>
    <dgm:cxn modelId="{A652E1D7-33E3-4634-8A74-7B060A9FF771}" type="presOf" srcId="{6530CA8C-AD31-46BD-B6D7-EA2FE4965379}" destId="{CFA4BB73-F80F-4CAC-AAD1-B47C487483BA}" srcOrd="0" destOrd="0" presId="urn:microsoft.com/office/officeart/2005/8/layout/vList2"/>
    <dgm:cxn modelId="{7967672E-B96F-491E-A363-6C57163603B6}" type="presOf" srcId="{1F18C19A-F33A-4F48-BA20-99523D0A935C}" destId="{9D1FAB56-CADE-4682-BAA0-29C4D9C3E59E}" srcOrd="0" destOrd="1" presId="urn:microsoft.com/office/officeart/2005/8/layout/vList2"/>
    <dgm:cxn modelId="{9207CA90-8EE6-4477-ABEC-9E72708AC30E}" type="presOf" srcId="{222D44E4-48A2-4C8B-BDB6-A699A2A43012}" destId="{9D1FAB56-CADE-4682-BAA0-29C4D9C3E59E}" srcOrd="0" destOrd="0" presId="urn:microsoft.com/office/officeart/2005/8/layout/vList2"/>
    <dgm:cxn modelId="{8E4495F1-3E44-4C32-8A81-BD8C1BB4F92E}" srcId="{1C8F6531-8715-425A-B0DB-4A9A2091319E}" destId="{188C6BAD-DB06-43BF-BA2B-F3A060DFE34D}" srcOrd="3" destOrd="0" parTransId="{659341CA-5C8C-4A8C-8CC9-788DAD4B1F24}" sibTransId="{B0583D09-1FC7-4EFA-9D66-7A61249BA519}"/>
    <dgm:cxn modelId="{E63A0203-AA87-4854-86F4-C514E0EB5237}" srcId="{1C8F6531-8715-425A-B0DB-4A9A2091319E}" destId="{1F18C19A-F33A-4F48-BA20-99523D0A935C}" srcOrd="1" destOrd="0" parTransId="{137A10A2-69CF-41D4-941A-608A4B1A2A0A}" sibTransId="{235BE581-FC46-4660-80D5-4C88E0D3ED31}"/>
    <dgm:cxn modelId="{AC2B5A4E-C6C5-45E1-9033-E9830278D902}" type="presOf" srcId="{24C4F9D7-DFDF-4FC2-BA47-BF3E6A3055C9}" destId="{8E424DCD-EBC3-4A4D-9610-1067C3CF83A7}" srcOrd="0" destOrd="2" presId="urn:microsoft.com/office/officeart/2005/8/layout/vList2"/>
    <dgm:cxn modelId="{EAD36C70-F82E-482E-9390-1E898ABFCF6C}" srcId="{1C8F6531-8715-425A-B0DB-4A9A2091319E}" destId="{222D44E4-48A2-4C8B-BDB6-A699A2A43012}" srcOrd="0" destOrd="0" parTransId="{BDDF1FE2-3E37-475F-8024-F4910B7B2A24}" sibTransId="{7ECFFE81-9C5B-4332-99BD-16513C3A299F}"/>
    <dgm:cxn modelId="{72F36D12-864B-4DBD-AC2A-A51BBDD71250}" type="presOf" srcId="{28901449-C1C3-479A-9B9D-26B714DDFA5F}" destId="{8E424DCD-EBC3-4A4D-9610-1067C3CF83A7}" srcOrd="0" destOrd="1" presId="urn:microsoft.com/office/officeart/2005/8/layout/vList2"/>
    <dgm:cxn modelId="{86E6B9FF-74DB-4F1D-8E19-9886B3904F1D}" type="presOf" srcId="{92BAAC8C-DDBF-4020-B0AF-65A19DDBBD46}" destId="{C7D7C5D1-39BE-4DAA-9DD6-F7122F9BDD98}" srcOrd="0" destOrd="0" presId="urn:microsoft.com/office/officeart/2005/8/layout/vList2"/>
    <dgm:cxn modelId="{BB585FD1-6E2C-49A3-9DEC-408FF52BA0E6}" srcId="{6530CA8C-AD31-46BD-B6D7-EA2FE4965379}" destId="{24C4F9D7-DFDF-4FC2-BA47-BF3E6A3055C9}" srcOrd="2" destOrd="0" parTransId="{6DE5C281-A1FD-440A-ADE2-82CA0DE24647}" sibTransId="{E1D6CB8A-DC9C-4863-AD62-862F151C0D96}"/>
    <dgm:cxn modelId="{B6DE720F-5CAF-49EF-9379-7096C5EF79ED}" type="presOf" srcId="{C2E856F3-77B0-422A-9D5B-56B9307A69E4}" destId="{8E424DCD-EBC3-4A4D-9610-1067C3CF83A7}" srcOrd="0" destOrd="0" presId="urn:microsoft.com/office/officeart/2005/8/layout/vList2"/>
    <dgm:cxn modelId="{AC6E1066-1892-4B92-83E3-942B77D84692}" type="presOf" srcId="{1C8F6531-8715-425A-B0DB-4A9A2091319E}" destId="{E4DD675E-8989-4549-BAA5-C3D5D28FF92D}" srcOrd="0" destOrd="0" presId="urn:microsoft.com/office/officeart/2005/8/layout/vList2"/>
    <dgm:cxn modelId="{BE3E23DB-75E6-4CDC-BDF1-D38EBE730814}" srcId="{92BAAC8C-DDBF-4020-B0AF-65A19DDBBD46}" destId="{6530CA8C-AD31-46BD-B6D7-EA2FE4965379}" srcOrd="0" destOrd="0" parTransId="{03C55BED-B317-4233-8B07-EB78FAE4BE9C}" sibTransId="{7C7FF2D3-CA82-4743-B130-1D4CEF006495}"/>
    <dgm:cxn modelId="{31F99F0C-8E2D-4096-994C-12208B650D81}" srcId="{6530CA8C-AD31-46BD-B6D7-EA2FE4965379}" destId="{C2E856F3-77B0-422A-9D5B-56B9307A69E4}" srcOrd="0" destOrd="0" parTransId="{2F2243B0-DF9E-4D6E-8E6D-EEECF06F8BBA}" sibTransId="{03FF7B03-1EC7-4053-94C5-A4AD710A92FF}"/>
    <dgm:cxn modelId="{1567A930-96F3-4029-AD06-42179A2F3670}" srcId="{6530CA8C-AD31-46BD-B6D7-EA2FE4965379}" destId="{28901449-C1C3-479A-9B9D-26B714DDFA5F}" srcOrd="1" destOrd="0" parTransId="{2658AACE-B560-4852-999F-3E1D437ED025}" sibTransId="{BFFD3FF0-5536-4C4F-964C-D1220D64B499}"/>
    <dgm:cxn modelId="{62BD163F-36A4-4B35-8D06-01061040AE3C}" type="presParOf" srcId="{C7D7C5D1-39BE-4DAA-9DD6-F7122F9BDD98}" destId="{CFA4BB73-F80F-4CAC-AAD1-B47C487483BA}" srcOrd="0" destOrd="0" presId="urn:microsoft.com/office/officeart/2005/8/layout/vList2"/>
    <dgm:cxn modelId="{57168A33-CA5A-4FBB-80E5-1ADA154138CE}" type="presParOf" srcId="{C7D7C5D1-39BE-4DAA-9DD6-F7122F9BDD98}" destId="{8E424DCD-EBC3-4A4D-9610-1067C3CF83A7}" srcOrd="1" destOrd="0" presId="urn:microsoft.com/office/officeart/2005/8/layout/vList2"/>
    <dgm:cxn modelId="{F66EAB76-3198-4E52-82A7-5B70B5FF8A27}" type="presParOf" srcId="{C7D7C5D1-39BE-4DAA-9DD6-F7122F9BDD98}" destId="{E4DD675E-8989-4549-BAA5-C3D5D28FF92D}" srcOrd="2" destOrd="0" presId="urn:microsoft.com/office/officeart/2005/8/layout/vList2"/>
    <dgm:cxn modelId="{28F08607-C101-4B61-86E1-1134190B3841}" type="presParOf" srcId="{C7D7C5D1-39BE-4DAA-9DD6-F7122F9BDD98}" destId="{9D1FAB56-CADE-4682-BAA0-29C4D9C3E59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BAAC8C-DDBF-4020-B0AF-65A19DDBBD4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2E856F3-77B0-422A-9D5B-56B9307A69E4}">
      <dgm:prSet phldrT="[文字]" custT="1"/>
      <dgm:spPr/>
      <dgm:t>
        <a:bodyPr/>
        <a:lstStyle/>
        <a:p>
          <a:pPr rtl="0">
            <a:lnSpc>
              <a:spcPts val="2880"/>
            </a:lnSpc>
            <a:spcAft>
              <a:spcPts val="0"/>
            </a:spcAft>
          </a:pP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旅遊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→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出國旅遊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→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機票及「學生請假家長證明書」、 國內旅遊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→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家長證明</a:t>
          </a:r>
          <a:r>
            <a:rPr kumimoji="0" lang="en-US" altLang="zh-TW" sz="2400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.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2243B0-DF9E-4D6E-8E6D-EEECF06F8BBA}" type="parTrans" cxnId="{31F99F0C-8E2D-4096-994C-12208B650D81}">
      <dgm:prSet/>
      <dgm:spPr/>
      <dgm:t>
        <a:bodyPr/>
        <a:lstStyle/>
        <a:p>
          <a:endParaRPr lang="zh-TW" altLang="en-US" sz="2000"/>
        </a:p>
      </dgm:t>
    </dgm:pt>
    <dgm:pt modelId="{03FF7B03-1EC7-4053-94C5-A4AD710A92FF}" type="sibTrans" cxnId="{31F99F0C-8E2D-4096-994C-12208B650D81}">
      <dgm:prSet/>
      <dgm:spPr/>
      <dgm:t>
        <a:bodyPr/>
        <a:lstStyle/>
        <a:p>
          <a:endParaRPr lang="zh-TW" altLang="en-US" sz="2000"/>
        </a:p>
      </dgm:t>
    </dgm:pt>
    <dgm:pt modelId="{76EC864C-96EB-40E2-AF55-1BEDD4BD1D08}">
      <dgm:prSet phldrT="[文字]" custT="1"/>
      <dgm:spPr/>
      <dgm:t>
        <a:bodyPr/>
        <a:lstStyle/>
        <a:p>
          <a:pPr algn="ctr" rtl="0">
            <a:lnSpc>
              <a:spcPts val="2880"/>
            </a:lnSpc>
            <a:spcAft>
              <a:spcPts val="0"/>
            </a:spcAft>
          </a:pP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事假相關證明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B92894-7637-43DA-BD83-8A1A3BBEB041}" type="parTrans" cxnId="{19A3A7D2-8B63-41E7-8402-FEBDA972C1D3}">
      <dgm:prSet/>
      <dgm:spPr/>
      <dgm:t>
        <a:bodyPr/>
        <a:lstStyle/>
        <a:p>
          <a:endParaRPr lang="zh-TW" altLang="en-US"/>
        </a:p>
      </dgm:t>
    </dgm:pt>
    <dgm:pt modelId="{C225FFB9-F1FB-4C86-B0E2-A8577215676E}" type="sibTrans" cxnId="{19A3A7D2-8B63-41E7-8402-FEBDA972C1D3}">
      <dgm:prSet/>
      <dgm:spPr/>
      <dgm:t>
        <a:bodyPr/>
        <a:lstStyle/>
        <a:p>
          <a:endParaRPr lang="zh-TW" altLang="en-US"/>
        </a:p>
      </dgm:t>
    </dgm:pt>
    <dgm:pt modelId="{8156CB5B-8505-4476-83EC-66F369E6492F}">
      <dgm:prSet custT="1"/>
      <dgm:spPr/>
      <dgm:t>
        <a:bodyPr/>
        <a:lstStyle/>
        <a:p>
          <a:pPr rtl="0">
            <a:lnSpc>
              <a:spcPts val="2880"/>
            </a:lnSpc>
            <a:spcAft>
              <a:spcPts val="0"/>
            </a:spcAft>
          </a:pP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各種考試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→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准考證或通知影本</a:t>
          </a:r>
          <a:r>
            <a:rPr kumimoji="0" lang="en-US" altLang="zh-TW" sz="2400" b="1" i="0" u="none" strike="noStrike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(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如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機車、汽車駕照考試：考試證明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6EC1A8-159D-4C8C-AA06-9D0C97D28586}" type="parTrans" cxnId="{504D2FDE-8473-430C-9FFB-1F0A0FF04D1A}">
      <dgm:prSet/>
      <dgm:spPr/>
      <dgm:t>
        <a:bodyPr/>
        <a:lstStyle/>
        <a:p>
          <a:endParaRPr lang="zh-TW" altLang="en-US"/>
        </a:p>
      </dgm:t>
    </dgm:pt>
    <dgm:pt modelId="{4BD21567-78BF-49C1-A19D-610FCA985BD2}" type="sibTrans" cxnId="{504D2FDE-8473-430C-9FFB-1F0A0FF04D1A}">
      <dgm:prSet/>
      <dgm:spPr/>
      <dgm:t>
        <a:bodyPr/>
        <a:lstStyle/>
        <a:p>
          <a:endParaRPr lang="zh-TW" altLang="en-US"/>
        </a:p>
      </dgm:t>
    </dgm:pt>
    <dgm:pt modelId="{532A36AA-D4A8-4498-90AF-8BC9A060B69E}">
      <dgm:prSet custT="1"/>
      <dgm:spPr/>
      <dgm:t>
        <a:bodyPr/>
        <a:lstStyle/>
        <a:p>
          <a:pPr rtl="0">
            <a:lnSpc>
              <a:spcPts val="2880"/>
            </a:lnSpc>
            <a:spcAft>
              <a:spcPts val="0"/>
            </a:spcAft>
          </a:pP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參加比賽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→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事假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→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比賽通知或公函。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54BBD7-5638-4186-83EA-B916456B1D5D}" type="parTrans" cxnId="{83FDF34B-0FE6-4B35-8794-8FF0C99822B9}">
      <dgm:prSet/>
      <dgm:spPr/>
      <dgm:t>
        <a:bodyPr/>
        <a:lstStyle/>
        <a:p>
          <a:endParaRPr lang="zh-TW" altLang="en-US"/>
        </a:p>
      </dgm:t>
    </dgm:pt>
    <dgm:pt modelId="{5B1D07A2-4211-43AB-96CE-01E2B66404CD}" type="sibTrans" cxnId="{83FDF34B-0FE6-4B35-8794-8FF0C99822B9}">
      <dgm:prSet/>
      <dgm:spPr/>
      <dgm:t>
        <a:bodyPr/>
        <a:lstStyle/>
        <a:p>
          <a:endParaRPr lang="zh-TW" altLang="en-US"/>
        </a:p>
      </dgm:t>
    </dgm:pt>
    <dgm:pt modelId="{A49D2D64-62A3-4CF5-B670-49C8E538FEEA}">
      <dgm:prSet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社團活動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→</a:t>
          </a:r>
          <a:r>
            <a:rPr kumimoji="0" lang="zh-TW" altLang="en-US" sz="2800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事假</a:t>
          </a:r>
          <a:r>
            <a:rPr kumimoji="0" lang="en-US" altLang="zh-TW" sz="2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(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非公假</a:t>
          </a:r>
          <a:r>
            <a:rPr kumimoji="0" lang="en-US" altLang="zh-TW" sz="2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)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 →</a:t>
          </a: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線上活動計畫書。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E4371B-7922-4F1E-8305-370F5105F9AB}" type="parTrans" cxnId="{6CA4F782-759A-48F7-9F47-A3ABBDF2DC3F}">
      <dgm:prSet/>
      <dgm:spPr/>
      <dgm:t>
        <a:bodyPr/>
        <a:lstStyle/>
        <a:p>
          <a:endParaRPr lang="zh-TW" altLang="en-US"/>
        </a:p>
      </dgm:t>
    </dgm:pt>
    <dgm:pt modelId="{F4839F48-CEA6-444B-9109-F063A4DB82AD}" type="sibTrans" cxnId="{6CA4F782-759A-48F7-9F47-A3ABBDF2DC3F}">
      <dgm:prSet/>
      <dgm:spPr/>
      <dgm:t>
        <a:bodyPr/>
        <a:lstStyle/>
        <a:p>
          <a:endParaRPr lang="zh-TW" altLang="en-US"/>
        </a:p>
      </dgm:t>
    </dgm:pt>
    <dgm:pt modelId="{FE585EDB-3DC6-4E4E-AAE7-A73E7EAEB9BF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kumimoji="0" lang="zh-TW" altLang="en-US" sz="2400" b="1" i="0" u="none" strike="noStrike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「學生請假家長證明書」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CE2BB0-4AE4-4C37-84DA-4D954BD57A34}" type="parTrans" cxnId="{6C4EC297-00AB-4D3C-93BB-BD45B3278483}">
      <dgm:prSet/>
      <dgm:spPr/>
      <dgm:t>
        <a:bodyPr/>
        <a:lstStyle/>
        <a:p>
          <a:endParaRPr lang="zh-TW" altLang="en-US"/>
        </a:p>
      </dgm:t>
    </dgm:pt>
    <dgm:pt modelId="{4F01BFE2-3946-4D2B-8022-4070EE518FED}" type="sibTrans" cxnId="{6C4EC297-00AB-4D3C-93BB-BD45B3278483}">
      <dgm:prSet/>
      <dgm:spPr/>
      <dgm:t>
        <a:bodyPr/>
        <a:lstStyle/>
        <a:p>
          <a:endParaRPr lang="zh-TW" altLang="en-US"/>
        </a:p>
      </dgm:t>
    </dgm:pt>
    <dgm:pt modelId="{C7D7C5D1-39BE-4DAA-9DD6-F7122F9BDD98}" type="pres">
      <dgm:prSet presAssocID="{92BAAC8C-DDBF-4020-B0AF-65A19DDBBD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22AA6A-6B49-48B9-BD17-AA5477D3C361}" type="pres">
      <dgm:prSet presAssocID="{76EC864C-96EB-40E2-AF55-1BEDD4BD1D08}" presName="parentText" presStyleLbl="node1" presStyleIdx="0" presStyleCnt="1" custScaleY="128360" custLinFactNeighborY="-525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EBD22B-D610-4C8D-ABEB-3C390E143345}" type="pres">
      <dgm:prSet presAssocID="{76EC864C-96EB-40E2-AF55-1BEDD4BD1D08}" presName="childText" presStyleLbl="revTx" presStyleIdx="0" presStyleCnt="1" custScaleY="1183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2C764D-35A1-456B-B663-0F87328DA273}" type="presOf" srcId="{FE585EDB-3DC6-4E4E-AAE7-A73E7EAEB9BF}" destId="{4EEBD22B-D610-4C8D-ABEB-3C390E143345}" srcOrd="0" destOrd="0" presId="urn:microsoft.com/office/officeart/2005/8/layout/vList2"/>
    <dgm:cxn modelId="{504D2FDE-8473-430C-9FFB-1F0A0FF04D1A}" srcId="{76EC864C-96EB-40E2-AF55-1BEDD4BD1D08}" destId="{8156CB5B-8505-4476-83EC-66F369E6492F}" srcOrd="2" destOrd="0" parTransId="{A86EC1A8-159D-4C8C-AA06-9D0C97D28586}" sibTransId="{4BD21567-78BF-49C1-A19D-610FCA985BD2}"/>
    <dgm:cxn modelId="{83FDF34B-0FE6-4B35-8794-8FF0C99822B9}" srcId="{76EC864C-96EB-40E2-AF55-1BEDD4BD1D08}" destId="{532A36AA-D4A8-4498-90AF-8BC9A060B69E}" srcOrd="3" destOrd="0" parTransId="{1254BBD7-5638-4186-83EA-B916456B1D5D}" sibTransId="{5B1D07A2-4211-43AB-96CE-01E2B66404CD}"/>
    <dgm:cxn modelId="{19A3A7D2-8B63-41E7-8402-FEBDA972C1D3}" srcId="{92BAAC8C-DDBF-4020-B0AF-65A19DDBBD46}" destId="{76EC864C-96EB-40E2-AF55-1BEDD4BD1D08}" srcOrd="0" destOrd="0" parTransId="{58B92894-7637-43DA-BD83-8A1A3BBEB041}" sibTransId="{C225FFB9-F1FB-4C86-B0E2-A8577215676E}"/>
    <dgm:cxn modelId="{B67DB769-33E6-4628-ACF8-F1787ACCCE1B}" type="presOf" srcId="{A49D2D64-62A3-4CF5-B670-49C8E538FEEA}" destId="{4EEBD22B-D610-4C8D-ABEB-3C390E143345}" srcOrd="0" destOrd="4" presId="urn:microsoft.com/office/officeart/2005/8/layout/vList2"/>
    <dgm:cxn modelId="{31F99F0C-8E2D-4096-994C-12208B650D81}" srcId="{76EC864C-96EB-40E2-AF55-1BEDD4BD1D08}" destId="{C2E856F3-77B0-422A-9D5B-56B9307A69E4}" srcOrd="1" destOrd="0" parTransId="{2F2243B0-DF9E-4D6E-8E6D-EEECF06F8BBA}" sibTransId="{03FF7B03-1EC7-4053-94C5-A4AD710A92FF}"/>
    <dgm:cxn modelId="{6C4EC297-00AB-4D3C-93BB-BD45B3278483}" srcId="{76EC864C-96EB-40E2-AF55-1BEDD4BD1D08}" destId="{FE585EDB-3DC6-4E4E-AAE7-A73E7EAEB9BF}" srcOrd="0" destOrd="0" parTransId="{B8CE2BB0-4AE4-4C37-84DA-4D954BD57A34}" sibTransId="{4F01BFE2-3946-4D2B-8022-4070EE518FED}"/>
    <dgm:cxn modelId="{86E6B9FF-74DB-4F1D-8E19-9886B3904F1D}" type="presOf" srcId="{92BAAC8C-DDBF-4020-B0AF-65A19DDBBD46}" destId="{C7D7C5D1-39BE-4DAA-9DD6-F7122F9BDD98}" srcOrd="0" destOrd="0" presId="urn:microsoft.com/office/officeart/2005/8/layout/vList2"/>
    <dgm:cxn modelId="{6CA4F782-759A-48F7-9F47-A3ABBDF2DC3F}" srcId="{76EC864C-96EB-40E2-AF55-1BEDD4BD1D08}" destId="{A49D2D64-62A3-4CF5-B670-49C8E538FEEA}" srcOrd="4" destOrd="0" parTransId="{26E4371B-7922-4F1E-8305-370F5105F9AB}" sibTransId="{F4839F48-CEA6-444B-9109-F063A4DB82AD}"/>
    <dgm:cxn modelId="{1966840D-2A74-43ED-BB07-03C529365309}" type="presOf" srcId="{8156CB5B-8505-4476-83EC-66F369E6492F}" destId="{4EEBD22B-D610-4C8D-ABEB-3C390E143345}" srcOrd="0" destOrd="2" presId="urn:microsoft.com/office/officeart/2005/8/layout/vList2"/>
    <dgm:cxn modelId="{BD9AB1D4-E4F1-4853-AC7F-A4743783D153}" type="presOf" srcId="{76EC864C-96EB-40E2-AF55-1BEDD4BD1D08}" destId="{FA22AA6A-6B49-48B9-BD17-AA5477D3C361}" srcOrd="0" destOrd="0" presId="urn:microsoft.com/office/officeart/2005/8/layout/vList2"/>
    <dgm:cxn modelId="{713DA310-57D3-4297-93C8-04DB34121997}" type="presOf" srcId="{C2E856F3-77B0-422A-9D5B-56B9307A69E4}" destId="{4EEBD22B-D610-4C8D-ABEB-3C390E143345}" srcOrd="0" destOrd="1" presId="urn:microsoft.com/office/officeart/2005/8/layout/vList2"/>
    <dgm:cxn modelId="{4D8482D9-C3C9-4E24-8811-19E839E6C43C}" type="presOf" srcId="{532A36AA-D4A8-4498-90AF-8BC9A060B69E}" destId="{4EEBD22B-D610-4C8D-ABEB-3C390E143345}" srcOrd="0" destOrd="3" presId="urn:microsoft.com/office/officeart/2005/8/layout/vList2"/>
    <dgm:cxn modelId="{D691E68D-4882-44F1-A4FF-F7F6B461CF74}" type="presParOf" srcId="{C7D7C5D1-39BE-4DAA-9DD6-F7122F9BDD98}" destId="{FA22AA6A-6B49-48B9-BD17-AA5477D3C361}" srcOrd="0" destOrd="0" presId="urn:microsoft.com/office/officeart/2005/8/layout/vList2"/>
    <dgm:cxn modelId="{8920F905-39B7-4C79-B722-29386A13AD81}" type="presParOf" srcId="{C7D7C5D1-39BE-4DAA-9DD6-F7122F9BDD98}" destId="{4EEBD22B-D610-4C8D-ABEB-3C390E1433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BAAC8C-DDBF-4020-B0AF-65A19DDBBD4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C2E856F3-77B0-422A-9D5B-56B9307A69E4}">
      <dgm:prSet phldrT="[文字]" custT="1"/>
      <dgm:spPr/>
      <dgm:t>
        <a:bodyPr/>
        <a:lstStyle/>
        <a:p>
          <a:pPr rtl="0">
            <a:lnSpc>
              <a:spcPts val="2880"/>
            </a:lnSpc>
            <a:spcAft>
              <a:spcPts val="0"/>
            </a:spcAft>
          </a:pPr>
          <a:r>
            <a:rPr lang="zh-TW" altLang="en-US" sz="2400" b="1" dirty="0" smtClean="0">
              <a:latin typeface="+mn-ea"/>
              <a:ea typeface="+mn-ea"/>
            </a:rPr>
            <a:t>公假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必須符合學校</a:t>
          </a:r>
          <a:r>
            <a:rPr lang="zh-TW" altLang="en-US" sz="2400" b="1" dirty="0" smtClean="0">
              <a:latin typeface="+mn-ea"/>
              <a:ea typeface="+mn-ea"/>
            </a:rPr>
            <a:t>所定義的規範</a:t>
          </a:r>
          <a:r>
            <a:rPr lang="en-US" altLang="zh-TW" sz="2400" b="1" dirty="0" smtClean="0">
              <a:latin typeface="+mn-ea"/>
              <a:ea typeface="+mn-ea"/>
            </a:rPr>
            <a:t>(</a:t>
          </a:r>
          <a:r>
            <a:rPr lang="zh-TW" altLang="en-US" sz="2400" b="1" dirty="0" smtClean="0">
              <a:latin typeface="+mn-ea"/>
              <a:ea typeface="+mn-ea"/>
            </a:rPr>
            <a:t>如后陳述</a:t>
          </a:r>
          <a:r>
            <a:rPr lang="en-US" altLang="zh-TW" sz="2400" b="1" dirty="0" smtClean="0">
              <a:latin typeface="+mn-ea"/>
              <a:ea typeface="+mn-ea"/>
            </a:rPr>
            <a:t>)</a:t>
          </a:r>
          <a:r>
            <a:rPr lang="zh-TW" altLang="en-US" sz="2400" b="1" dirty="0" smtClean="0">
              <a:latin typeface="+mn-ea"/>
              <a:ea typeface="+mn-ea"/>
            </a:rPr>
            <a:t>。</a:t>
          </a:r>
          <a:endParaRPr lang="zh-TW" altLang="en-US" sz="2400" b="1" dirty="0">
            <a:latin typeface="+mn-ea"/>
            <a:ea typeface="+mn-ea"/>
          </a:endParaRPr>
        </a:p>
      </dgm:t>
    </dgm:pt>
    <dgm:pt modelId="{2F2243B0-DF9E-4D6E-8E6D-EEECF06F8BBA}" type="parTrans" cxnId="{31F99F0C-8E2D-4096-994C-12208B650D81}">
      <dgm:prSet/>
      <dgm:spPr/>
      <dgm:t>
        <a:bodyPr/>
        <a:lstStyle/>
        <a:p>
          <a:endParaRPr lang="zh-TW" altLang="en-US" sz="2000"/>
        </a:p>
      </dgm:t>
    </dgm:pt>
    <dgm:pt modelId="{03FF7B03-1EC7-4053-94C5-A4AD710A92FF}" type="sibTrans" cxnId="{31F99F0C-8E2D-4096-994C-12208B650D81}">
      <dgm:prSet/>
      <dgm:spPr/>
      <dgm:t>
        <a:bodyPr/>
        <a:lstStyle/>
        <a:p>
          <a:endParaRPr lang="zh-TW" altLang="en-US" sz="2000"/>
        </a:p>
      </dgm:t>
    </dgm:pt>
    <dgm:pt modelId="{76EC864C-96EB-40E2-AF55-1BEDD4BD1D08}">
      <dgm:prSet phldrT="[文字]" custT="1"/>
      <dgm:spPr/>
      <dgm:t>
        <a:bodyPr/>
        <a:lstStyle/>
        <a:p>
          <a:pPr algn="ctr" rtl="0">
            <a:lnSpc>
              <a:spcPts val="2880"/>
            </a:lnSpc>
            <a:spcAft>
              <a:spcPts val="0"/>
            </a:spcAft>
          </a:pP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公假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B92894-7637-43DA-BD83-8A1A3BBEB041}" type="parTrans" cxnId="{19A3A7D2-8B63-41E7-8402-FEBDA972C1D3}">
      <dgm:prSet/>
      <dgm:spPr/>
      <dgm:t>
        <a:bodyPr/>
        <a:lstStyle/>
        <a:p>
          <a:endParaRPr lang="zh-TW" altLang="en-US"/>
        </a:p>
      </dgm:t>
    </dgm:pt>
    <dgm:pt modelId="{C225FFB9-F1FB-4C86-B0E2-A8577215676E}" type="sibTrans" cxnId="{19A3A7D2-8B63-41E7-8402-FEBDA972C1D3}">
      <dgm:prSet/>
      <dgm:spPr/>
      <dgm:t>
        <a:bodyPr/>
        <a:lstStyle/>
        <a:p>
          <a:endParaRPr lang="zh-TW" altLang="en-US"/>
        </a:p>
      </dgm:t>
    </dgm:pt>
    <dgm:pt modelId="{56E66089-384B-4AE3-AC8B-C40A89E82AF9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rgbClr val="000000"/>
              </a:solidFill>
              <a:latin typeface="+mn-ea"/>
              <a:ea typeface="+mn-ea"/>
              <a:cs typeface="文鼎新粗黑"/>
            </a:rPr>
            <a:t>如有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  <a:cs typeface="文鼎新粗黑"/>
            </a:rPr>
            <a:t>經費補助</a:t>
          </a:r>
          <a:r>
            <a:rPr lang="zh-TW" altLang="en-US" sz="2400" b="1" dirty="0" smtClean="0">
              <a:solidFill>
                <a:srgbClr val="000000"/>
              </a:solidFill>
              <a:latin typeface="+mn-ea"/>
              <a:ea typeface="+mn-ea"/>
              <a:cs typeface="文鼎新粗黑"/>
            </a:rPr>
            <a:t>，線上請假系統時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  <a:cs typeface="文鼎新粗黑"/>
            </a:rPr>
            <a:t>需勾選「經費申請」</a:t>
          </a:r>
          <a:r>
            <a:rPr lang="zh-TW" altLang="en-US" sz="2400" b="1" dirty="0" smtClean="0">
              <a:solidFill>
                <a:srgbClr val="000000"/>
              </a:solidFill>
              <a:latin typeface="+mn-ea"/>
              <a:ea typeface="+mn-ea"/>
              <a:cs typeface="文鼎新粗黑"/>
            </a:rPr>
            <a:t>選項，再列印</a:t>
          </a:r>
          <a:r>
            <a:rPr lang="zh-TW" altLang="en-US" sz="2400" b="1" dirty="0" smtClean="0">
              <a:solidFill>
                <a:srgbClr val="002060"/>
              </a:solidFill>
              <a:latin typeface="+mn-ea"/>
              <a:ea typeface="+mn-ea"/>
              <a:cs typeface="文鼎新粗黑"/>
            </a:rPr>
            <a:t>「請假程序單」</a:t>
          </a:r>
          <a:r>
            <a:rPr lang="zh-TW" altLang="en-US" sz="2400" b="1" dirty="0" smtClean="0">
              <a:solidFill>
                <a:srgbClr val="000000"/>
              </a:solidFill>
              <a:latin typeface="+mn-ea"/>
              <a:ea typeface="+mn-ea"/>
              <a:cs typeface="文鼎新粗黑"/>
            </a:rPr>
            <a:t>後，讓「計畫主持人」及「計畫單位主管」簽名及附上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  <a:cs typeface="文鼎新粗黑"/>
            </a:rPr>
            <a:t>教授同意書、及會議流程後送軍訓室</a:t>
          </a:r>
          <a:r>
            <a:rPr lang="zh-TW" altLang="en-US" sz="2400" b="1" dirty="0" smtClean="0">
              <a:solidFill>
                <a:srgbClr val="000000"/>
              </a:solidFill>
              <a:latin typeface="+mn-ea"/>
              <a:ea typeface="+mn-ea"/>
              <a:cs typeface="文鼎新粗黑"/>
            </a:rPr>
            <a:t>。</a:t>
          </a:r>
          <a:endParaRPr lang="zh-TW" altLang="en-US" sz="2400" b="1" dirty="0">
            <a:latin typeface="+mn-ea"/>
            <a:ea typeface="+mn-ea"/>
          </a:endParaRPr>
        </a:p>
      </dgm:t>
    </dgm:pt>
    <dgm:pt modelId="{2E710984-7ED5-4028-AD71-A2591F7A7003}" type="parTrans" cxnId="{3FD743B9-DACE-4D33-997E-8E19DCDA4855}">
      <dgm:prSet/>
      <dgm:spPr/>
      <dgm:t>
        <a:bodyPr/>
        <a:lstStyle/>
        <a:p>
          <a:endParaRPr lang="zh-TW" altLang="en-US"/>
        </a:p>
      </dgm:t>
    </dgm:pt>
    <dgm:pt modelId="{58430F99-BE94-43E0-9858-53C2E04F73A5}" type="sibTrans" cxnId="{3FD743B9-DACE-4D33-997E-8E19DCDA4855}">
      <dgm:prSet/>
      <dgm:spPr/>
      <dgm:t>
        <a:bodyPr/>
        <a:lstStyle/>
        <a:p>
          <a:endParaRPr lang="zh-TW" altLang="en-US"/>
        </a:p>
      </dgm:t>
    </dgm:pt>
    <dgm:pt modelId="{C7D7C5D1-39BE-4DAA-9DD6-F7122F9BDD98}" type="pres">
      <dgm:prSet presAssocID="{92BAAC8C-DDBF-4020-B0AF-65A19DDBBD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22AA6A-6B49-48B9-BD17-AA5477D3C361}" type="pres">
      <dgm:prSet presAssocID="{76EC864C-96EB-40E2-AF55-1BEDD4BD1D08}" presName="parentText" presStyleLbl="node1" presStyleIdx="0" presStyleCnt="1" custScaleY="76887" custLinFactNeighborX="29" custLinFactNeighborY="-363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EBD22B-D610-4C8D-ABEB-3C390E143345}" type="pres">
      <dgm:prSet presAssocID="{76EC864C-96EB-40E2-AF55-1BEDD4BD1D08}" presName="childText" presStyleLbl="revTx" presStyleIdx="0" presStyleCnt="1" custScaleY="140292" custLinFactNeighborY="21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3DA310-57D3-4297-93C8-04DB34121997}" type="presOf" srcId="{C2E856F3-77B0-422A-9D5B-56B9307A69E4}" destId="{4EEBD22B-D610-4C8D-ABEB-3C390E143345}" srcOrd="0" destOrd="0" presId="urn:microsoft.com/office/officeart/2005/8/layout/vList2"/>
    <dgm:cxn modelId="{19A3A7D2-8B63-41E7-8402-FEBDA972C1D3}" srcId="{92BAAC8C-DDBF-4020-B0AF-65A19DDBBD46}" destId="{76EC864C-96EB-40E2-AF55-1BEDD4BD1D08}" srcOrd="0" destOrd="0" parTransId="{58B92894-7637-43DA-BD83-8A1A3BBEB041}" sibTransId="{C225FFB9-F1FB-4C86-B0E2-A8577215676E}"/>
    <dgm:cxn modelId="{31F99F0C-8E2D-4096-994C-12208B650D81}" srcId="{76EC864C-96EB-40E2-AF55-1BEDD4BD1D08}" destId="{C2E856F3-77B0-422A-9D5B-56B9307A69E4}" srcOrd="0" destOrd="0" parTransId="{2F2243B0-DF9E-4D6E-8E6D-EEECF06F8BBA}" sibTransId="{03FF7B03-1EC7-4053-94C5-A4AD710A92FF}"/>
    <dgm:cxn modelId="{BD9AB1D4-E4F1-4853-AC7F-A4743783D153}" type="presOf" srcId="{76EC864C-96EB-40E2-AF55-1BEDD4BD1D08}" destId="{FA22AA6A-6B49-48B9-BD17-AA5477D3C361}" srcOrd="0" destOrd="0" presId="urn:microsoft.com/office/officeart/2005/8/layout/vList2"/>
    <dgm:cxn modelId="{3FD743B9-DACE-4D33-997E-8E19DCDA4855}" srcId="{76EC864C-96EB-40E2-AF55-1BEDD4BD1D08}" destId="{56E66089-384B-4AE3-AC8B-C40A89E82AF9}" srcOrd="1" destOrd="0" parTransId="{2E710984-7ED5-4028-AD71-A2591F7A7003}" sibTransId="{58430F99-BE94-43E0-9858-53C2E04F73A5}"/>
    <dgm:cxn modelId="{71D5D12D-2664-486B-8321-9416691F9EC8}" type="presOf" srcId="{56E66089-384B-4AE3-AC8B-C40A89E82AF9}" destId="{4EEBD22B-D610-4C8D-ABEB-3C390E143345}" srcOrd="0" destOrd="1" presId="urn:microsoft.com/office/officeart/2005/8/layout/vList2"/>
    <dgm:cxn modelId="{86E6B9FF-74DB-4F1D-8E19-9886B3904F1D}" type="presOf" srcId="{92BAAC8C-DDBF-4020-B0AF-65A19DDBBD46}" destId="{C7D7C5D1-39BE-4DAA-9DD6-F7122F9BDD98}" srcOrd="0" destOrd="0" presId="urn:microsoft.com/office/officeart/2005/8/layout/vList2"/>
    <dgm:cxn modelId="{D691E68D-4882-44F1-A4FF-F7F6B461CF74}" type="presParOf" srcId="{C7D7C5D1-39BE-4DAA-9DD6-F7122F9BDD98}" destId="{FA22AA6A-6B49-48B9-BD17-AA5477D3C361}" srcOrd="0" destOrd="0" presId="urn:microsoft.com/office/officeart/2005/8/layout/vList2"/>
    <dgm:cxn modelId="{8920F905-39B7-4C79-B722-29386A13AD81}" type="presParOf" srcId="{C7D7C5D1-39BE-4DAA-9DD6-F7122F9BDD98}" destId="{4EEBD22B-D610-4C8D-ABEB-3C390E1433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BAAC8C-DDBF-4020-B0AF-65A19DDBBD4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2E856F3-77B0-422A-9D5B-56B9307A69E4}">
      <dgm:prSet phldrT="[文字]" custT="1"/>
      <dgm:spPr/>
      <dgm:t>
        <a:bodyPr/>
        <a:lstStyle/>
        <a:p>
          <a:pPr rtl="0">
            <a:lnSpc>
              <a:spcPts val="2880"/>
            </a:lnSpc>
            <a:spcAft>
              <a:spcPts val="0"/>
            </a:spcAft>
          </a:pP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2243B0-DF9E-4D6E-8E6D-EEECF06F8BBA}" type="parTrans" cxnId="{31F99F0C-8E2D-4096-994C-12208B650D81}">
      <dgm:prSet/>
      <dgm:spPr/>
      <dgm:t>
        <a:bodyPr/>
        <a:lstStyle/>
        <a:p>
          <a:endParaRPr lang="zh-TW" altLang="en-US" sz="2000"/>
        </a:p>
      </dgm:t>
    </dgm:pt>
    <dgm:pt modelId="{03FF7B03-1EC7-4053-94C5-A4AD710A92FF}" type="sibTrans" cxnId="{31F99F0C-8E2D-4096-994C-12208B650D81}">
      <dgm:prSet/>
      <dgm:spPr/>
      <dgm:t>
        <a:bodyPr/>
        <a:lstStyle/>
        <a:p>
          <a:endParaRPr lang="zh-TW" altLang="en-US" sz="2000"/>
        </a:p>
      </dgm:t>
    </dgm:pt>
    <dgm:pt modelId="{76EC864C-96EB-40E2-AF55-1BEDD4BD1D08}">
      <dgm:prSet phldrT="[文字]" custT="1"/>
      <dgm:spPr/>
      <dgm:t>
        <a:bodyPr/>
        <a:lstStyle/>
        <a:p>
          <a:pPr algn="ctr" rtl="0">
            <a:lnSpc>
              <a:spcPts val="2880"/>
            </a:lnSpc>
            <a:spcAft>
              <a:spcPts val="0"/>
            </a:spcAft>
          </a:pP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喪假</a:t>
          </a:r>
          <a:r>
            <a: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訃聞</a:t>
          </a:r>
          <a:r>
            <a: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可先致電</a:t>
          </a:r>
          <a:r>
            <a: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03-2651415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B92894-7637-43DA-BD83-8A1A3BBEB041}" type="parTrans" cxnId="{19A3A7D2-8B63-41E7-8402-FEBDA972C1D3}">
      <dgm:prSet/>
      <dgm:spPr/>
      <dgm:t>
        <a:bodyPr/>
        <a:lstStyle/>
        <a:p>
          <a:endParaRPr lang="zh-TW" altLang="en-US"/>
        </a:p>
      </dgm:t>
    </dgm:pt>
    <dgm:pt modelId="{C225FFB9-F1FB-4C86-B0E2-A8577215676E}" type="sibTrans" cxnId="{19A3A7D2-8B63-41E7-8402-FEBDA972C1D3}">
      <dgm:prSet/>
      <dgm:spPr/>
      <dgm:t>
        <a:bodyPr/>
        <a:lstStyle/>
        <a:p>
          <a:endParaRPr lang="zh-TW" altLang="en-US"/>
        </a:p>
      </dgm:t>
    </dgm:pt>
    <dgm:pt modelId="{C7D7C5D1-39BE-4DAA-9DD6-F7122F9BDD98}" type="pres">
      <dgm:prSet presAssocID="{92BAAC8C-DDBF-4020-B0AF-65A19DDBBD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22AA6A-6B49-48B9-BD17-AA5477D3C361}" type="pres">
      <dgm:prSet presAssocID="{76EC864C-96EB-40E2-AF55-1BEDD4BD1D08}" presName="parentText" presStyleLbl="node1" presStyleIdx="0" presStyleCnt="1" custScaleY="70715" custLinFactNeighborY="-5600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EBD22B-D610-4C8D-ABEB-3C390E143345}" type="pres">
      <dgm:prSet presAssocID="{76EC864C-96EB-40E2-AF55-1BEDD4BD1D08}" presName="childText" presStyleLbl="revTx" presStyleIdx="0" presStyleCnt="1" custScaleY="1223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3DA310-57D3-4297-93C8-04DB34121997}" type="presOf" srcId="{C2E856F3-77B0-422A-9D5B-56B9307A69E4}" destId="{4EEBD22B-D610-4C8D-ABEB-3C390E143345}" srcOrd="0" destOrd="0" presId="urn:microsoft.com/office/officeart/2005/8/layout/vList2"/>
    <dgm:cxn modelId="{86E6B9FF-74DB-4F1D-8E19-9886B3904F1D}" type="presOf" srcId="{92BAAC8C-DDBF-4020-B0AF-65A19DDBBD46}" destId="{C7D7C5D1-39BE-4DAA-9DD6-F7122F9BDD98}" srcOrd="0" destOrd="0" presId="urn:microsoft.com/office/officeart/2005/8/layout/vList2"/>
    <dgm:cxn modelId="{BD9AB1D4-E4F1-4853-AC7F-A4743783D153}" type="presOf" srcId="{76EC864C-96EB-40E2-AF55-1BEDD4BD1D08}" destId="{FA22AA6A-6B49-48B9-BD17-AA5477D3C361}" srcOrd="0" destOrd="0" presId="urn:microsoft.com/office/officeart/2005/8/layout/vList2"/>
    <dgm:cxn modelId="{19A3A7D2-8B63-41E7-8402-FEBDA972C1D3}" srcId="{92BAAC8C-DDBF-4020-B0AF-65A19DDBBD46}" destId="{76EC864C-96EB-40E2-AF55-1BEDD4BD1D08}" srcOrd="0" destOrd="0" parTransId="{58B92894-7637-43DA-BD83-8A1A3BBEB041}" sibTransId="{C225FFB9-F1FB-4C86-B0E2-A8577215676E}"/>
    <dgm:cxn modelId="{31F99F0C-8E2D-4096-994C-12208B650D81}" srcId="{76EC864C-96EB-40E2-AF55-1BEDD4BD1D08}" destId="{C2E856F3-77B0-422A-9D5B-56B9307A69E4}" srcOrd="0" destOrd="0" parTransId="{2F2243B0-DF9E-4D6E-8E6D-EEECF06F8BBA}" sibTransId="{03FF7B03-1EC7-4053-94C5-A4AD710A92FF}"/>
    <dgm:cxn modelId="{D691E68D-4882-44F1-A4FF-F7F6B461CF74}" type="presParOf" srcId="{C7D7C5D1-39BE-4DAA-9DD6-F7122F9BDD98}" destId="{FA22AA6A-6B49-48B9-BD17-AA5477D3C361}" srcOrd="0" destOrd="0" presId="urn:microsoft.com/office/officeart/2005/8/layout/vList2"/>
    <dgm:cxn modelId="{8920F905-39B7-4C79-B722-29386A13AD81}" type="presParOf" srcId="{C7D7C5D1-39BE-4DAA-9DD6-F7122F9BDD98}" destId="{4EEBD22B-D610-4C8D-ABEB-3C390E1433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BAAC8C-DDBF-4020-B0AF-65A19DDBBD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2E856F3-77B0-422A-9D5B-56B9307A69E4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上網請假，並依公告規定日期</a:t>
          </a:r>
          <a:r>
            <a:rPr lang="zh-TW" altLang="en-US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事前持相關證明</a:t>
          </a:r>
          <a:r>
            <a: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屆時系教官會通知請假日期</a:t>
          </a:r>
          <a:r>
            <a: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完成核假。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2243B0-DF9E-4D6E-8E6D-EEECF06F8BBA}" type="parTrans" cxnId="{31F99F0C-8E2D-4096-994C-12208B650D81}">
      <dgm:prSet/>
      <dgm:spPr/>
      <dgm:t>
        <a:bodyPr/>
        <a:lstStyle/>
        <a:p>
          <a:endParaRPr lang="zh-TW" altLang="en-US" sz="2800"/>
        </a:p>
      </dgm:t>
    </dgm:pt>
    <dgm:pt modelId="{03FF7B03-1EC7-4053-94C5-A4AD710A92FF}" type="sibTrans" cxnId="{31F99F0C-8E2D-4096-994C-12208B650D81}">
      <dgm:prSet/>
      <dgm:spPr/>
      <dgm:t>
        <a:bodyPr/>
        <a:lstStyle/>
        <a:p>
          <a:endParaRPr lang="zh-TW" altLang="en-US" sz="2800"/>
        </a:p>
      </dgm:t>
    </dgm:pt>
    <dgm:pt modelId="{76EC864C-96EB-40E2-AF55-1BEDD4BD1D08}">
      <dgm:prSet phldrT="[文字]" custT="1"/>
      <dgm:spPr/>
      <dgm:t>
        <a:bodyPr/>
        <a:lstStyle/>
        <a:p>
          <a:pPr algn="ctr" rtl="0">
            <a:lnSpc>
              <a:spcPts val="2880"/>
            </a:lnSpc>
            <a:spcAft>
              <a:spcPts val="0"/>
            </a:spcAft>
          </a:pPr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重大集會、院週會、系主任時間</a:t>
          </a:r>
          <a:endParaRPr lang="zh-TW" altLang="en-US" sz="4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B92894-7637-43DA-BD83-8A1A3BBEB041}" type="parTrans" cxnId="{19A3A7D2-8B63-41E7-8402-FEBDA972C1D3}">
      <dgm:prSet/>
      <dgm:spPr/>
      <dgm:t>
        <a:bodyPr/>
        <a:lstStyle/>
        <a:p>
          <a:endParaRPr lang="zh-TW" altLang="en-US" sz="2800"/>
        </a:p>
      </dgm:t>
    </dgm:pt>
    <dgm:pt modelId="{C225FFB9-F1FB-4C86-B0E2-A8577215676E}" type="sibTrans" cxnId="{19A3A7D2-8B63-41E7-8402-FEBDA972C1D3}">
      <dgm:prSet/>
      <dgm:spPr/>
      <dgm:t>
        <a:bodyPr/>
        <a:lstStyle/>
        <a:p>
          <a:endParaRPr lang="zh-TW" altLang="en-US" sz="2800"/>
        </a:p>
      </dgm:t>
    </dgm:pt>
    <dgm:pt modelId="{C7D7C5D1-39BE-4DAA-9DD6-F7122F9BDD98}" type="pres">
      <dgm:prSet presAssocID="{92BAAC8C-DDBF-4020-B0AF-65A19DDBBD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22AA6A-6B49-48B9-BD17-AA5477D3C361}" type="pres">
      <dgm:prSet presAssocID="{76EC864C-96EB-40E2-AF55-1BEDD4BD1D08}" presName="parentText" presStyleLbl="node1" presStyleIdx="0" presStyleCnt="1" custScaleY="70715" custLinFactNeighborY="1016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EBD22B-D610-4C8D-ABEB-3C390E143345}" type="pres">
      <dgm:prSet presAssocID="{76EC864C-96EB-40E2-AF55-1BEDD4BD1D08}" presName="childText" presStyleLbl="revTx" presStyleIdx="0" presStyleCnt="1" custScaleY="122312" custLinFactNeighborY="364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3DA310-57D3-4297-93C8-04DB34121997}" type="presOf" srcId="{C2E856F3-77B0-422A-9D5B-56B9307A69E4}" destId="{4EEBD22B-D610-4C8D-ABEB-3C390E143345}" srcOrd="0" destOrd="0" presId="urn:microsoft.com/office/officeart/2005/8/layout/vList2"/>
    <dgm:cxn modelId="{86E6B9FF-74DB-4F1D-8E19-9886B3904F1D}" type="presOf" srcId="{92BAAC8C-DDBF-4020-B0AF-65A19DDBBD46}" destId="{C7D7C5D1-39BE-4DAA-9DD6-F7122F9BDD98}" srcOrd="0" destOrd="0" presId="urn:microsoft.com/office/officeart/2005/8/layout/vList2"/>
    <dgm:cxn modelId="{BD9AB1D4-E4F1-4853-AC7F-A4743783D153}" type="presOf" srcId="{76EC864C-96EB-40E2-AF55-1BEDD4BD1D08}" destId="{FA22AA6A-6B49-48B9-BD17-AA5477D3C361}" srcOrd="0" destOrd="0" presId="urn:microsoft.com/office/officeart/2005/8/layout/vList2"/>
    <dgm:cxn modelId="{19A3A7D2-8B63-41E7-8402-FEBDA972C1D3}" srcId="{92BAAC8C-DDBF-4020-B0AF-65A19DDBBD46}" destId="{76EC864C-96EB-40E2-AF55-1BEDD4BD1D08}" srcOrd="0" destOrd="0" parTransId="{58B92894-7637-43DA-BD83-8A1A3BBEB041}" sibTransId="{C225FFB9-F1FB-4C86-B0E2-A8577215676E}"/>
    <dgm:cxn modelId="{31F99F0C-8E2D-4096-994C-12208B650D81}" srcId="{76EC864C-96EB-40E2-AF55-1BEDD4BD1D08}" destId="{C2E856F3-77B0-422A-9D5B-56B9307A69E4}" srcOrd="0" destOrd="0" parTransId="{2F2243B0-DF9E-4D6E-8E6D-EEECF06F8BBA}" sibTransId="{03FF7B03-1EC7-4053-94C5-A4AD710A92FF}"/>
    <dgm:cxn modelId="{D691E68D-4882-44F1-A4FF-F7F6B461CF74}" type="presParOf" srcId="{C7D7C5D1-39BE-4DAA-9DD6-F7122F9BDD98}" destId="{FA22AA6A-6B49-48B9-BD17-AA5477D3C361}" srcOrd="0" destOrd="0" presId="urn:microsoft.com/office/officeart/2005/8/layout/vList2"/>
    <dgm:cxn modelId="{8920F905-39B7-4C79-B722-29386A13AD81}" type="presParOf" srcId="{C7D7C5D1-39BE-4DAA-9DD6-F7122F9BDD98}" destId="{4EEBD22B-D610-4C8D-ABEB-3C390E1433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70441-9393-4F50-9764-18511A6C03EB}">
      <dsp:nvSpPr>
        <dsp:cNvPr id="0" name=""/>
        <dsp:cNvSpPr/>
      </dsp:nvSpPr>
      <dsp:spPr>
        <a:xfrm>
          <a:off x="0" y="887561"/>
          <a:ext cx="87816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D1ABC-BA77-4A6E-9CE6-30B624B9040A}">
      <dsp:nvSpPr>
        <dsp:cNvPr id="0" name=""/>
        <dsp:cNvSpPr/>
      </dsp:nvSpPr>
      <dsp:spPr>
        <a:xfrm>
          <a:off x="418073" y="76595"/>
          <a:ext cx="8361464" cy="1120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349" tIns="0" rIns="232349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1.</a:t>
          </a:r>
          <a:r>
            <a:rPr lang="zh-TW" altLang="en-US" sz="2800" kern="1200" dirty="0" smtClean="0"/>
            <a:t>務必事先完成</a:t>
          </a:r>
          <a:r>
            <a:rPr lang="zh-TW" altLang="en-US" sz="2800" kern="1200" dirty="0" smtClean="0">
              <a:solidFill>
                <a:srgbClr val="FFFF00"/>
              </a:solidFill>
            </a:rPr>
            <a:t>學生</a:t>
          </a:r>
          <a:r>
            <a:rPr lang="zh-TW" altLang="en-US" sz="3200" kern="1200" dirty="0" smtClean="0">
              <a:solidFill>
                <a:srgbClr val="FFFF00"/>
              </a:solidFill>
            </a:rPr>
            <a:t>線上系統</a:t>
          </a:r>
          <a:r>
            <a:rPr lang="en-US" altLang="zh-TW" sz="3200" kern="1200" dirty="0" smtClean="0">
              <a:solidFill>
                <a:srgbClr val="FFFF00"/>
              </a:solidFill>
            </a:rPr>
            <a:t>-</a:t>
          </a:r>
          <a:r>
            <a:rPr lang="en-US" altLang="zh-TW" sz="2800" kern="1200" dirty="0" smtClean="0">
              <a:solidFill>
                <a:srgbClr val="FFFF00"/>
              </a:solidFill>
            </a:rPr>
            <a:t>I-TOUCH</a:t>
          </a:r>
          <a:r>
            <a:rPr lang="zh-TW" altLang="en-US" sz="2800" kern="1200" dirty="0" smtClean="0"/>
            <a:t>請假</a:t>
          </a: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(</a:t>
          </a:r>
          <a:r>
            <a:rPr lang="zh-TW" altLang="en-US" sz="2400" kern="1200" dirty="0" smtClean="0"/>
            <a:t>操作上有不懂可詢問導生學長、姐</a:t>
          </a:r>
          <a:r>
            <a:rPr lang="en-US" altLang="zh-TW" sz="2400" kern="1200" dirty="0" smtClean="0"/>
            <a:t>)</a:t>
          </a:r>
        </a:p>
      </dsp:txBody>
      <dsp:txXfrm>
        <a:off x="472792" y="131314"/>
        <a:ext cx="8252026" cy="1011488"/>
      </dsp:txXfrm>
    </dsp:sp>
    <dsp:sp modelId="{11A020B8-A2CD-421A-9AC3-225289CC97D2}">
      <dsp:nvSpPr>
        <dsp:cNvPr id="0" name=""/>
        <dsp:cNvSpPr/>
      </dsp:nvSpPr>
      <dsp:spPr>
        <a:xfrm>
          <a:off x="0" y="1840121"/>
          <a:ext cx="87816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20FF0-0084-4CE8-9ECE-3649F98EC395}">
      <dsp:nvSpPr>
        <dsp:cNvPr id="0" name=""/>
        <dsp:cNvSpPr/>
      </dsp:nvSpPr>
      <dsp:spPr>
        <a:xfrm>
          <a:off x="418073" y="1530161"/>
          <a:ext cx="836146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349" tIns="0" rIns="23234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2.</a:t>
          </a:r>
          <a:r>
            <a:rPr lang="zh-TW" altLang="en-US" sz="2400" kern="1200" dirty="0" smtClean="0"/>
            <a:t>務必有</a:t>
          </a:r>
          <a:r>
            <a:rPr lang="zh-TW" altLang="en-US" sz="3200" kern="1200" dirty="0" smtClean="0">
              <a:solidFill>
                <a:srgbClr val="FFFF00"/>
              </a:solidFill>
            </a:rPr>
            <a:t>相關證明</a:t>
          </a:r>
          <a:r>
            <a:rPr lang="zh-TW" altLang="en-US" sz="2400" kern="1200" dirty="0" smtClean="0"/>
            <a:t>，無證明無法核假。</a:t>
          </a:r>
          <a:endParaRPr lang="zh-TW" altLang="en-US" sz="2400" kern="1200" dirty="0"/>
        </a:p>
      </dsp:txBody>
      <dsp:txXfrm>
        <a:off x="448335" y="1560423"/>
        <a:ext cx="8300940" cy="559396"/>
      </dsp:txXfrm>
    </dsp:sp>
    <dsp:sp modelId="{BBD297B8-F4C6-4630-87FB-DBD6839B78D5}">
      <dsp:nvSpPr>
        <dsp:cNvPr id="0" name=""/>
        <dsp:cNvSpPr/>
      </dsp:nvSpPr>
      <dsp:spPr>
        <a:xfrm>
          <a:off x="0" y="3348731"/>
          <a:ext cx="87816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8EC8D-425E-4B97-9A54-1B77E18DEA9D}">
      <dsp:nvSpPr>
        <dsp:cNvPr id="0" name=""/>
        <dsp:cNvSpPr/>
      </dsp:nvSpPr>
      <dsp:spPr>
        <a:xfrm>
          <a:off x="420225" y="2482721"/>
          <a:ext cx="8361464" cy="1175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349" tIns="0" rIns="232349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kern="1200" dirty="0" smtClean="0">
              <a:solidFill>
                <a:schemeClr val="bg1"/>
              </a:solidFill>
            </a:rPr>
            <a:t>3</a:t>
          </a:r>
          <a:r>
            <a:rPr lang="en-US" altLang="zh-TW" sz="28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.</a:t>
          </a:r>
          <a:r>
            <a:rPr lang="en-US" altLang="zh-TW" sz="3200" u="sng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3</a:t>
          </a:r>
          <a:r>
            <a:rPr lang="zh-TW" altLang="en-US" sz="3200" u="sng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日內親持證明</a:t>
          </a:r>
          <a:r>
            <a:rPr lang="zh-TW" altLang="en-US" sz="2800" kern="1200" dirty="0" smtClean="0">
              <a:solidFill>
                <a:srgbClr val="FFFF00"/>
              </a:solidFill>
            </a:rPr>
            <a:t>至軍訓室完成，計算方式</a:t>
          </a:r>
          <a:r>
            <a:rPr lang="en-US" altLang="zh-TW" sz="2800" kern="1200" dirty="0" smtClean="0">
              <a:solidFill>
                <a:srgbClr val="FFFF00"/>
              </a:solidFill>
            </a:rPr>
            <a:t>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solidFill>
                <a:srgbClr val="FFFF00"/>
              </a:solidFill>
            </a:rPr>
            <a:t>沒有用</a:t>
          </a:r>
          <a:r>
            <a:rPr lang="en-US" altLang="zh-TW" sz="2400" kern="1200" dirty="0" smtClean="0">
              <a:solidFill>
                <a:srgbClr val="FFFF00"/>
              </a:solidFill>
            </a:rPr>
            <a:t>LINE</a:t>
          </a:r>
          <a:r>
            <a:rPr lang="zh-TW" altLang="en-US" sz="2400" kern="1200" dirty="0" smtClean="0">
              <a:solidFill>
                <a:srgbClr val="FFFF00"/>
              </a:solidFill>
            </a:rPr>
            <a:t>、電話完成請假、請假掛單也無法核假</a:t>
          </a:r>
          <a:r>
            <a:rPr lang="zh-TW" altLang="en-US" sz="2800" kern="1200" dirty="0" smtClean="0">
              <a:solidFill>
                <a:srgbClr val="FFFF00"/>
              </a:solidFill>
            </a:rPr>
            <a:t>。</a:t>
          </a:r>
          <a:endParaRPr lang="zh-TW" altLang="en-US" sz="2800" kern="1200" dirty="0">
            <a:solidFill>
              <a:srgbClr val="FFFF00"/>
            </a:solidFill>
          </a:endParaRPr>
        </a:p>
      </dsp:txBody>
      <dsp:txXfrm>
        <a:off x="477631" y="2540127"/>
        <a:ext cx="8246652" cy="1061157"/>
      </dsp:txXfrm>
    </dsp:sp>
    <dsp:sp modelId="{E85745F7-3F2F-4512-92EE-22CB3DEBC7A1}">
      <dsp:nvSpPr>
        <dsp:cNvPr id="0" name=""/>
        <dsp:cNvSpPr/>
      </dsp:nvSpPr>
      <dsp:spPr>
        <a:xfrm>
          <a:off x="0" y="4708076"/>
          <a:ext cx="87816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A8936-7273-4046-B478-8BACC8A7DC2A}">
      <dsp:nvSpPr>
        <dsp:cNvPr id="0" name=""/>
        <dsp:cNvSpPr/>
      </dsp:nvSpPr>
      <dsp:spPr>
        <a:xfrm>
          <a:off x="418073" y="3991331"/>
          <a:ext cx="8361464" cy="1026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349" tIns="0" rIns="232349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kern="1200" dirty="0" smtClean="0"/>
            <a:t>4.</a:t>
          </a:r>
          <a:r>
            <a:rPr lang="zh-TW" altLang="en-US" sz="2800" kern="1200" dirty="0" smtClean="0">
              <a:solidFill>
                <a:srgbClr val="FFFF00"/>
              </a:solidFill>
            </a:rPr>
            <a:t>核假時間</a:t>
          </a:r>
          <a:r>
            <a:rPr lang="en-US" altLang="zh-TW" sz="2800" kern="1200" dirty="0" smtClean="0"/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星期一至星期五</a:t>
          </a:r>
          <a:r>
            <a:rPr lang="en-US" altLang="zh-TW" sz="2800" kern="1200" dirty="0" smtClean="0"/>
            <a:t>0830-1200</a:t>
          </a:r>
          <a:r>
            <a:rPr lang="zh-TW" altLang="en-US" sz="2800" kern="1200" dirty="0" smtClean="0"/>
            <a:t>、</a:t>
          </a:r>
          <a:r>
            <a:rPr kumimoji="1"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1330-1700</a:t>
          </a:r>
          <a:r>
            <a:rPr kumimoji="1"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時</a:t>
          </a:r>
          <a:endParaRPr lang="zh-TW" altLang="en-US" sz="2800" kern="1200" dirty="0">
            <a:solidFill>
              <a:srgbClr val="FFFF00"/>
            </a:solidFill>
          </a:endParaRPr>
        </a:p>
      </dsp:txBody>
      <dsp:txXfrm>
        <a:off x="468193" y="4041451"/>
        <a:ext cx="8261224" cy="9264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2AA6A-6B49-48B9-BD17-AA5477D3C361}">
      <dsp:nvSpPr>
        <dsp:cNvPr id="0" name=""/>
        <dsp:cNvSpPr/>
      </dsp:nvSpPr>
      <dsp:spPr>
        <a:xfrm>
          <a:off x="0" y="482599"/>
          <a:ext cx="8969567" cy="860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重大集會、院週會、系主任時間</a:t>
          </a:r>
          <a:endParaRPr lang="zh-TW" altLang="en-US" sz="4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004" y="524603"/>
        <a:ext cx="8885559" cy="776452"/>
      </dsp:txXfrm>
    </dsp:sp>
    <dsp:sp modelId="{4EEBD22B-D610-4C8D-ABEB-3C390E143345}">
      <dsp:nvSpPr>
        <dsp:cNvPr id="0" name=""/>
        <dsp:cNvSpPr/>
      </dsp:nvSpPr>
      <dsp:spPr>
        <a:xfrm>
          <a:off x="0" y="1606741"/>
          <a:ext cx="8969567" cy="131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78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上網請假，並依公告規定日期</a:t>
          </a:r>
          <a:r>
            <a:rPr lang="zh-TW" altLang="en-US" sz="2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事前持相關證明</a:t>
          </a:r>
          <a:r>
            <a:rPr lang="en-US" altLang="zh-TW" sz="2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屆時系教官會通知請假日期</a:t>
          </a:r>
          <a:r>
            <a:rPr lang="en-US" altLang="zh-TW" sz="2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8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完成核假。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06741"/>
        <a:ext cx="8969567" cy="13165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A4FC4-3324-41D1-821E-B80E64D299A8}">
      <dsp:nvSpPr>
        <dsp:cNvPr id="0" name=""/>
        <dsp:cNvSpPr/>
      </dsp:nvSpPr>
      <dsp:spPr>
        <a:xfrm>
          <a:off x="6432817" y="3347339"/>
          <a:ext cx="91440" cy="498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22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60FC1-A77C-45FE-9B3D-3618F11E2027}">
      <dsp:nvSpPr>
        <dsp:cNvPr id="0" name=""/>
        <dsp:cNvSpPr/>
      </dsp:nvSpPr>
      <dsp:spPr>
        <a:xfrm>
          <a:off x="4842887" y="1641630"/>
          <a:ext cx="1635649" cy="498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527"/>
              </a:lnTo>
              <a:lnTo>
                <a:pt x="1635649" y="339527"/>
              </a:lnTo>
              <a:lnTo>
                <a:pt x="1635649" y="49822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96B5C-6AEA-404F-9E10-81855780C6AB}">
      <dsp:nvSpPr>
        <dsp:cNvPr id="0" name=""/>
        <dsp:cNvSpPr/>
      </dsp:nvSpPr>
      <dsp:spPr>
        <a:xfrm>
          <a:off x="2336501" y="3260161"/>
          <a:ext cx="1301216" cy="498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527"/>
              </a:lnTo>
              <a:lnTo>
                <a:pt x="1301216" y="339527"/>
              </a:lnTo>
              <a:lnTo>
                <a:pt x="1301216" y="49822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87EB4-19E7-4018-811F-4C02FFF2CCC0}">
      <dsp:nvSpPr>
        <dsp:cNvPr id="0" name=""/>
        <dsp:cNvSpPr/>
      </dsp:nvSpPr>
      <dsp:spPr>
        <a:xfrm>
          <a:off x="1082027" y="3260161"/>
          <a:ext cx="1254473" cy="498227"/>
        </a:xfrm>
        <a:custGeom>
          <a:avLst/>
          <a:gdLst/>
          <a:ahLst/>
          <a:cxnLst/>
          <a:rect l="0" t="0" r="0" b="0"/>
          <a:pathLst>
            <a:path>
              <a:moveTo>
                <a:pt x="1254473" y="0"/>
              </a:moveTo>
              <a:lnTo>
                <a:pt x="1254473" y="339527"/>
              </a:lnTo>
              <a:lnTo>
                <a:pt x="0" y="339527"/>
              </a:lnTo>
              <a:lnTo>
                <a:pt x="0" y="49822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0A96C-A78B-41A0-A4AD-D66608B75B6C}">
      <dsp:nvSpPr>
        <dsp:cNvPr id="0" name=""/>
        <dsp:cNvSpPr/>
      </dsp:nvSpPr>
      <dsp:spPr>
        <a:xfrm>
          <a:off x="2336501" y="1641630"/>
          <a:ext cx="2506385" cy="498227"/>
        </a:xfrm>
        <a:custGeom>
          <a:avLst/>
          <a:gdLst/>
          <a:ahLst/>
          <a:cxnLst/>
          <a:rect l="0" t="0" r="0" b="0"/>
          <a:pathLst>
            <a:path>
              <a:moveTo>
                <a:pt x="2506385" y="0"/>
              </a:moveTo>
              <a:lnTo>
                <a:pt x="2506385" y="339527"/>
              </a:lnTo>
              <a:lnTo>
                <a:pt x="0" y="339527"/>
              </a:lnTo>
              <a:lnTo>
                <a:pt x="0" y="49822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52A53-17B9-477E-9C33-6DEBDA1D9D3D}">
      <dsp:nvSpPr>
        <dsp:cNvPr id="0" name=""/>
        <dsp:cNvSpPr/>
      </dsp:nvSpPr>
      <dsp:spPr>
        <a:xfrm>
          <a:off x="3530838" y="553809"/>
          <a:ext cx="2624099" cy="10878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F083C-1F04-48E3-BC7A-8B38185A65F5}">
      <dsp:nvSpPr>
        <dsp:cNvPr id="0" name=""/>
        <dsp:cNvSpPr/>
      </dsp:nvSpPr>
      <dsp:spPr>
        <a:xfrm>
          <a:off x="3721183" y="734636"/>
          <a:ext cx="2624099" cy="1087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核假方式</a:t>
          </a:r>
          <a:endParaRPr lang="zh-TW" altLang="en-US" sz="3600" kern="1200" dirty="0"/>
        </a:p>
      </dsp:txBody>
      <dsp:txXfrm>
        <a:off x="3753044" y="766497"/>
        <a:ext cx="2560377" cy="1024099"/>
      </dsp:txXfrm>
    </dsp:sp>
    <dsp:sp modelId="{4743A0E2-5F13-490F-824D-7D40A7185F06}">
      <dsp:nvSpPr>
        <dsp:cNvPr id="0" name=""/>
        <dsp:cNvSpPr/>
      </dsp:nvSpPr>
      <dsp:spPr>
        <a:xfrm>
          <a:off x="1030756" y="2139858"/>
          <a:ext cx="2611490" cy="11203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E53AC-6763-4795-B5B8-7C387C74F574}">
      <dsp:nvSpPr>
        <dsp:cNvPr id="0" name=""/>
        <dsp:cNvSpPr/>
      </dsp:nvSpPr>
      <dsp:spPr>
        <a:xfrm>
          <a:off x="1221101" y="2320686"/>
          <a:ext cx="2611490" cy="1120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kern="1200" dirty="0" smtClean="0">
              <a:solidFill>
                <a:srgbClr val="FF0000"/>
              </a:solidFill>
            </a:rPr>
            <a:t>系統</a:t>
          </a:r>
          <a:r>
            <a:rPr lang="zh-TW" altLang="en-US" sz="3200" kern="1200" dirty="0" smtClean="0"/>
            <a:t>       </a:t>
          </a:r>
          <a:endParaRPr lang="en-US" altLang="zh-TW" sz="32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/>
            <a:t>直接核假</a:t>
          </a:r>
          <a:endParaRPr lang="zh-TW" altLang="en-US" sz="1800" kern="1200" dirty="0"/>
        </a:p>
      </dsp:txBody>
      <dsp:txXfrm>
        <a:off x="1253914" y="2353499"/>
        <a:ext cx="2545864" cy="1054677"/>
      </dsp:txXfrm>
    </dsp:sp>
    <dsp:sp modelId="{0DE26435-9EC1-45D8-A12D-45BBCC5F74C9}">
      <dsp:nvSpPr>
        <dsp:cNvPr id="0" name=""/>
        <dsp:cNvSpPr/>
      </dsp:nvSpPr>
      <dsp:spPr>
        <a:xfrm>
          <a:off x="-28843" y="3758389"/>
          <a:ext cx="2221742" cy="10878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F9ED8-4B34-42B3-9EB7-394D5AE3D516}">
      <dsp:nvSpPr>
        <dsp:cNvPr id="0" name=""/>
        <dsp:cNvSpPr/>
      </dsp:nvSpPr>
      <dsp:spPr>
        <a:xfrm>
          <a:off x="161501" y="3939217"/>
          <a:ext cx="2221742" cy="1087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1</a:t>
          </a:r>
          <a:r>
            <a:rPr lang="zh-TW" altLang="en-US" sz="2400" kern="1200" dirty="0" smtClean="0"/>
            <a:t>日生理假</a:t>
          </a:r>
          <a:endParaRPr lang="zh-TW" altLang="en-US" sz="2400" kern="1200" dirty="0"/>
        </a:p>
      </dsp:txBody>
      <dsp:txXfrm>
        <a:off x="193362" y="3971078"/>
        <a:ext cx="2158020" cy="1024099"/>
      </dsp:txXfrm>
    </dsp:sp>
    <dsp:sp modelId="{76877378-8F37-4D31-8442-422DB451114A}">
      <dsp:nvSpPr>
        <dsp:cNvPr id="0" name=""/>
        <dsp:cNvSpPr/>
      </dsp:nvSpPr>
      <dsp:spPr>
        <a:xfrm>
          <a:off x="2606703" y="3758389"/>
          <a:ext cx="2062029" cy="10878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ECFBA-F3F2-408D-9B4F-185F8FE0D46C}">
      <dsp:nvSpPr>
        <dsp:cNvPr id="0" name=""/>
        <dsp:cNvSpPr/>
      </dsp:nvSpPr>
      <dsp:spPr>
        <a:xfrm>
          <a:off x="2797048" y="3939217"/>
          <a:ext cx="2062029" cy="1087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1</a:t>
          </a:r>
          <a:r>
            <a:rPr lang="zh-TW" altLang="en-US" sz="2400" kern="1200" dirty="0" smtClean="0"/>
            <a:t>日心理假</a:t>
          </a:r>
          <a:endParaRPr lang="zh-TW" altLang="en-US" sz="2400" kern="1200" dirty="0"/>
        </a:p>
      </dsp:txBody>
      <dsp:txXfrm>
        <a:off x="2828909" y="3971078"/>
        <a:ext cx="1998307" cy="1024099"/>
      </dsp:txXfrm>
    </dsp:sp>
    <dsp:sp modelId="{3A6D1B93-F265-40FF-BFAE-E49906FDA69C}">
      <dsp:nvSpPr>
        <dsp:cNvPr id="0" name=""/>
        <dsp:cNvSpPr/>
      </dsp:nvSpPr>
      <dsp:spPr>
        <a:xfrm>
          <a:off x="4302055" y="2139858"/>
          <a:ext cx="4352963" cy="12074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8DBBE-F91A-4859-9905-B183EA5D4E9D}">
      <dsp:nvSpPr>
        <dsp:cNvPr id="0" name=""/>
        <dsp:cNvSpPr/>
      </dsp:nvSpPr>
      <dsp:spPr>
        <a:xfrm>
          <a:off x="4492399" y="2320686"/>
          <a:ext cx="4352963" cy="1207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solidFill>
                <a:srgbClr val="FF0000"/>
              </a:solidFill>
            </a:rPr>
            <a:t>3</a:t>
          </a:r>
          <a:r>
            <a:rPr lang="zh-TW" altLang="en-US" sz="3600" kern="1200" dirty="0" smtClean="0">
              <a:solidFill>
                <a:srgbClr val="FF0000"/>
              </a:solidFill>
            </a:rPr>
            <a:t>日內親持</a:t>
          </a:r>
          <a:r>
            <a:rPr lang="zh-TW" altLang="en-US" sz="2800" kern="1200" dirty="0" smtClean="0"/>
            <a:t>證明 </a:t>
          </a:r>
          <a:r>
            <a:rPr lang="en-US" altLang="zh-TW" sz="2800" kern="1200" dirty="0" smtClean="0"/>
            <a:t>(</a:t>
          </a:r>
          <a:r>
            <a:rPr lang="zh-TW" altLang="en-US" sz="2800" kern="1200" dirty="0" smtClean="0"/>
            <a:t>假單</a:t>
          </a:r>
          <a:r>
            <a:rPr lang="en-US" altLang="zh-TW" sz="2800" kern="1200" dirty="0" smtClean="0"/>
            <a:t>)</a:t>
          </a:r>
          <a:r>
            <a:rPr lang="zh-TW" altLang="en-US" sz="2800" kern="1200" dirty="0" smtClean="0"/>
            <a:t>至軍訓室</a:t>
          </a:r>
          <a:endParaRPr lang="zh-TW" altLang="en-US" sz="1800" kern="1200" dirty="0"/>
        </a:p>
      </dsp:txBody>
      <dsp:txXfrm>
        <a:off x="4527765" y="2356052"/>
        <a:ext cx="4282231" cy="1136749"/>
      </dsp:txXfrm>
    </dsp:sp>
    <dsp:sp modelId="{2242D024-ABC3-49DE-B2B8-D1C21B6F5BB2}">
      <dsp:nvSpPr>
        <dsp:cNvPr id="0" name=""/>
        <dsp:cNvSpPr/>
      </dsp:nvSpPr>
      <dsp:spPr>
        <a:xfrm>
          <a:off x="5049422" y="3845567"/>
          <a:ext cx="2858229" cy="10878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E5B2F-C860-45BA-9E98-CA7817FD390B}">
      <dsp:nvSpPr>
        <dsp:cNvPr id="0" name=""/>
        <dsp:cNvSpPr/>
      </dsp:nvSpPr>
      <dsp:spPr>
        <a:xfrm>
          <a:off x="5239767" y="4026395"/>
          <a:ext cx="2858229" cy="1087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400" kern="1200" dirty="0" smtClean="0"/>
            <a:t>1.</a:t>
          </a:r>
          <a:r>
            <a:rPr lang="zh-TW" altLang="en-US" sz="2400" kern="1200" dirty="0" smtClean="0"/>
            <a:t>除左列狀況外</a:t>
          </a:r>
          <a:endParaRPr lang="en-US" altLang="zh-TW" sz="2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400" kern="1200" dirty="0" smtClean="0"/>
            <a:t>2.</a:t>
          </a:r>
          <a:r>
            <a:rPr lang="zh-TW" altLang="en-US" sz="2400" kern="1200" dirty="0" smtClean="0"/>
            <a:t>特殊狀況</a:t>
          </a:r>
          <a:endParaRPr lang="zh-TW" altLang="en-US" sz="2400" kern="1200" dirty="0"/>
        </a:p>
      </dsp:txBody>
      <dsp:txXfrm>
        <a:off x="5271628" y="4058256"/>
        <a:ext cx="2794507" cy="10240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F942F-8CF6-48DA-8BFB-852AF431002E}">
      <dsp:nvSpPr>
        <dsp:cNvPr id="0" name=""/>
        <dsp:cNvSpPr/>
      </dsp:nvSpPr>
      <dsp:spPr>
        <a:xfrm>
          <a:off x="6494847" y="2356534"/>
          <a:ext cx="1541190" cy="404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79"/>
              </a:lnTo>
              <a:lnTo>
                <a:pt x="1541190" y="264479"/>
              </a:lnTo>
              <a:lnTo>
                <a:pt x="1541190" y="4042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D7DF7-60AB-4F34-AA7A-1AC6C7145D98}">
      <dsp:nvSpPr>
        <dsp:cNvPr id="0" name=""/>
        <dsp:cNvSpPr/>
      </dsp:nvSpPr>
      <dsp:spPr>
        <a:xfrm>
          <a:off x="5409612" y="3744565"/>
          <a:ext cx="255455" cy="44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5"/>
              </a:lnTo>
              <a:lnTo>
                <a:pt x="255455" y="309565"/>
              </a:lnTo>
              <a:lnTo>
                <a:pt x="255455" y="4493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A4FC4-3324-41D1-821E-B80E64D299A8}">
      <dsp:nvSpPr>
        <dsp:cNvPr id="0" name=""/>
        <dsp:cNvSpPr/>
      </dsp:nvSpPr>
      <dsp:spPr>
        <a:xfrm>
          <a:off x="5409612" y="2356534"/>
          <a:ext cx="1085235" cy="430111"/>
        </a:xfrm>
        <a:custGeom>
          <a:avLst/>
          <a:gdLst/>
          <a:ahLst/>
          <a:cxnLst/>
          <a:rect l="0" t="0" r="0" b="0"/>
          <a:pathLst>
            <a:path>
              <a:moveTo>
                <a:pt x="1085235" y="0"/>
              </a:moveTo>
              <a:lnTo>
                <a:pt x="1085235" y="290362"/>
              </a:lnTo>
              <a:lnTo>
                <a:pt x="0" y="290362"/>
              </a:lnTo>
              <a:lnTo>
                <a:pt x="0" y="4301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60FC1-A77C-45FE-9B3D-3618F11E2027}">
      <dsp:nvSpPr>
        <dsp:cNvPr id="0" name=""/>
        <dsp:cNvSpPr/>
      </dsp:nvSpPr>
      <dsp:spPr>
        <a:xfrm>
          <a:off x="4653619" y="959880"/>
          <a:ext cx="1841227" cy="438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83"/>
              </a:lnTo>
              <a:lnTo>
                <a:pt x="1841227" y="298983"/>
              </a:lnTo>
              <a:lnTo>
                <a:pt x="1841227" y="4387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87EB4-19E7-4018-811F-4C02FFF2CCC0}">
      <dsp:nvSpPr>
        <dsp:cNvPr id="0" name=""/>
        <dsp:cNvSpPr/>
      </dsp:nvSpPr>
      <dsp:spPr>
        <a:xfrm>
          <a:off x="1863206" y="2356534"/>
          <a:ext cx="267418" cy="421480"/>
        </a:xfrm>
        <a:custGeom>
          <a:avLst/>
          <a:gdLst/>
          <a:ahLst/>
          <a:cxnLst/>
          <a:rect l="0" t="0" r="0" b="0"/>
          <a:pathLst>
            <a:path>
              <a:moveTo>
                <a:pt x="267418" y="0"/>
              </a:moveTo>
              <a:lnTo>
                <a:pt x="267418" y="281731"/>
              </a:lnTo>
              <a:lnTo>
                <a:pt x="0" y="281731"/>
              </a:lnTo>
              <a:lnTo>
                <a:pt x="0" y="4214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0A96C-A78B-41A0-A4AD-D66608B75B6C}">
      <dsp:nvSpPr>
        <dsp:cNvPr id="0" name=""/>
        <dsp:cNvSpPr/>
      </dsp:nvSpPr>
      <dsp:spPr>
        <a:xfrm>
          <a:off x="2130624" y="959880"/>
          <a:ext cx="2522995" cy="438732"/>
        </a:xfrm>
        <a:custGeom>
          <a:avLst/>
          <a:gdLst/>
          <a:ahLst/>
          <a:cxnLst/>
          <a:rect l="0" t="0" r="0" b="0"/>
          <a:pathLst>
            <a:path>
              <a:moveTo>
                <a:pt x="2522995" y="0"/>
              </a:moveTo>
              <a:lnTo>
                <a:pt x="2522995" y="298983"/>
              </a:lnTo>
              <a:lnTo>
                <a:pt x="0" y="298983"/>
              </a:lnTo>
              <a:lnTo>
                <a:pt x="0" y="4387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52A53-17B9-477E-9C33-6DEBDA1D9D3D}">
      <dsp:nvSpPr>
        <dsp:cNvPr id="0" name=""/>
        <dsp:cNvSpPr/>
      </dsp:nvSpPr>
      <dsp:spPr>
        <a:xfrm>
          <a:off x="2435973" y="1960"/>
          <a:ext cx="4435292" cy="9579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F083C-1F04-48E3-BC7A-8B38185A65F5}">
      <dsp:nvSpPr>
        <dsp:cNvPr id="0" name=""/>
        <dsp:cNvSpPr/>
      </dsp:nvSpPr>
      <dsp:spPr>
        <a:xfrm>
          <a:off x="2603588" y="161194"/>
          <a:ext cx="4435292" cy="95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ts val="36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3600" kern="1200" dirty="0" smtClean="0">
              <a:solidFill>
                <a:srgbClr val="002060"/>
              </a:solidFill>
              <a:latin typeface="Arial"/>
              <a:ea typeface="DFKai-SB"/>
            </a:rPr>
            <a:t>請假程序單</a:t>
          </a:r>
          <a:endParaRPr kumimoji="1" lang="en-US" altLang="zh-TW" sz="3600" kern="1200" dirty="0" smtClean="0">
            <a:solidFill>
              <a:srgbClr val="002060"/>
            </a:solidFill>
            <a:latin typeface="Arial"/>
            <a:ea typeface="DFKai-SB"/>
          </a:endParaRPr>
        </a:p>
        <a:p>
          <a:pPr lvl="0" algn="ctr" defTabSz="1600200">
            <a:lnSpc>
              <a:spcPts val="36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2800" kern="1200" dirty="0" smtClean="0">
              <a:solidFill>
                <a:srgbClr val="FF0000"/>
              </a:solidFill>
              <a:latin typeface="Arial"/>
              <a:ea typeface="DFKai-SB"/>
            </a:rPr>
            <a:t>核假方式</a:t>
          </a:r>
          <a:endParaRPr lang="zh-TW" altLang="en-US" sz="2800" kern="1200" dirty="0"/>
        </a:p>
      </dsp:txBody>
      <dsp:txXfrm>
        <a:off x="2631645" y="189251"/>
        <a:ext cx="4379178" cy="901806"/>
      </dsp:txXfrm>
    </dsp:sp>
    <dsp:sp modelId="{4743A0E2-5F13-490F-824D-7D40A7185F06}">
      <dsp:nvSpPr>
        <dsp:cNvPr id="0" name=""/>
        <dsp:cNvSpPr/>
      </dsp:nvSpPr>
      <dsp:spPr>
        <a:xfrm>
          <a:off x="753813" y="1398613"/>
          <a:ext cx="2753621" cy="9579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E53AC-6763-4795-B5B8-7C387C74F574}">
      <dsp:nvSpPr>
        <dsp:cNvPr id="0" name=""/>
        <dsp:cNvSpPr/>
      </dsp:nvSpPr>
      <dsp:spPr>
        <a:xfrm>
          <a:off x="921428" y="1557847"/>
          <a:ext cx="2753621" cy="95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rgbClr val="FF0000"/>
              </a:solidFill>
            </a:rPr>
            <a:t>無</a:t>
          </a:r>
          <a:r>
            <a:rPr lang="zh-TW" altLang="en-US" sz="2400" kern="1200" dirty="0" smtClean="0"/>
            <a:t>須請假程序單</a:t>
          </a:r>
          <a:endParaRPr lang="zh-TW" altLang="en-US" sz="2400" kern="1200" dirty="0"/>
        </a:p>
      </dsp:txBody>
      <dsp:txXfrm>
        <a:off x="949485" y="1585904"/>
        <a:ext cx="2697507" cy="901806"/>
      </dsp:txXfrm>
    </dsp:sp>
    <dsp:sp modelId="{0DE26435-9EC1-45D8-A12D-45BBCC5F74C9}">
      <dsp:nvSpPr>
        <dsp:cNvPr id="0" name=""/>
        <dsp:cNvSpPr/>
      </dsp:nvSpPr>
      <dsp:spPr>
        <a:xfrm>
          <a:off x="384289" y="2778014"/>
          <a:ext cx="2957832" cy="9579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F9ED8-4B34-42B3-9EB7-394D5AE3D516}">
      <dsp:nvSpPr>
        <dsp:cNvPr id="0" name=""/>
        <dsp:cNvSpPr/>
      </dsp:nvSpPr>
      <dsp:spPr>
        <a:xfrm>
          <a:off x="551905" y="2937248"/>
          <a:ext cx="2957832" cy="95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 smtClean="0">
              <a:solidFill>
                <a:srgbClr val="FF0000"/>
              </a:solidFill>
            </a:rPr>
            <a:t>1-3</a:t>
          </a:r>
          <a:r>
            <a:rPr lang="zh-TW" altLang="en-US" sz="2400" kern="1200" dirty="0" smtClean="0"/>
            <a:t>日請假，持 證明至軍訓室核假</a:t>
          </a:r>
          <a:endParaRPr lang="zh-TW" altLang="en-US" sz="2400" kern="1200" dirty="0"/>
        </a:p>
      </dsp:txBody>
      <dsp:txXfrm>
        <a:off x="579962" y="2965305"/>
        <a:ext cx="2901718" cy="901806"/>
      </dsp:txXfrm>
    </dsp:sp>
    <dsp:sp modelId="{3A6D1B93-F265-40FF-BFAE-E49906FDA69C}">
      <dsp:nvSpPr>
        <dsp:cNvPr id="0" name=""/>
        <dsp:cNvSpPr/>
      </dsp:nvSpPr>
      <dsp:spPr>
        <a:xfrm>
          <a:off x="4436268" y="1398613"/>
          <a:ext cx="4117157" cy="9579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8DBBE-F91A-4859-9905-B183EA5D4E9D}">
      <dsp:nvSpPr>
        <dsp:cNvPr id="0" name=""/>
        <dsp:cNvSpPr/>
      </dsp:nvSpPr>
      <dsp:spPr>
        <a:xfrm>
          <a:off x="4603883" y="1557847"/>
          <a:ext cx="4117157" cy="95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FF0000"/>
              </a:solidFill>
            </a:rPr>
            <a:t>必須</a:t>
          </a:r>
          <a:r>
            <a:rPr lang="zh-TW" altLang="en-US" sz="2400" kern="1200" dirty="0" smtClean="0"/>
            <a:t>有</a:t>
          </a:r>
          <a:r>
            <a:rPr lang="zh-TW" altLang="en-US" sz="3200" kern="1200" dirty="0" smtClean="0">
              <a:solidFill>
                <a:srgbClr val="FF0000"/>
              </a:solidFill>
            </a:rPr>
            <a:t>請假程序單</a:t>
          </a:r>
          <a:endParaRPr lang="zh-TW" altLang="en-US" sz="3200" kern="1200" dirty="0">
            <a:solidFill>
              <a:srgbClr val="FF0000"/>
            </a:solidFill>
          </a:endParaRPr>
        </a:p>
      </dsp:txBody>
      <dsp:txXfrm>
        <a:off x="4631940" y="1585904"/>
        <a:ext cx="4061043" cy="901806"/>
      </dsp:txXfrm>
    </dsp:sp>
    <dsp:sp modelId="{2242D024-ABC3-49DE-B2B8-D1C21B6F5BB2}">
      <dsp:nvSpPr>
        <dsp:cNvPr id="0" name=""/>
        <dsp:cNvSpPr/>
      </dsp:nvSpPr>
      <dsp:spPr>
        <a:xfrm>
          <a:off x="4416851" y="2786645"/>
          <a:ext cx="1985520" cy="9579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E5B2F-C860-45BA-9E98-CA7817FD390B}">
      <dsp:nvSpPr>
        <dsp:cNvPr id="0" name=""/>
        <dsp:cNvSpPr/>
      </dsp:nvSpPr>
      <dsp:spPr>
        <a:xfrm>
          <a:off x="4584467" y="2945879"/>
          <a:ext cx="1985520" cy="95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800" kern="1200" dirty="0" smtClean="0">
              <a:solidFill>
                <a:srgbClr val="FF0000"/>
              </a:solidFill>
            </a:rPr>
            <a:t>4</a:t>
          </a:r>
          <a:r>
            <a:rPr lang="zh-TW" altLang="en-US" sz="2800" kern="1200" dirty="0" smtClean="0">
              <a:solidFill>
                <a:srgbClr val="FF0000"/>
              </a:solidFill>
            </a:rPr>
            <a:t>日</a:t>
          </a:r>
          <a:r>
            <a:rPr lang="en-US" altLang="zh-TW" sz="2800" kern="1200" dirty="0" smtClean="0">
              <a:solidFill>
                <a:srgbClr val="FF0000"/>
              </a:solidFill>
            </a:rPr>
            <a:t>(</a:t>
          </a:r>
          <a:r>
            <a:rPr lang="zh-TW" altLang="en-US" sz="2800" kern="1200" dirty="0" smtClean="0">
              <a:solidFill>
                <a:srgbClr val="FF0000"/>
              </a:solidFill>
            </a:rPr>
            <a:t>含</a:t>
          </a:r>
          <a:r>
            <a:rPr lang="en-US" altLang="zh-TW" sz="2800" kern="1200" dirty="0" smtClean="0">
              <a:solidFill>
                <a:srgbClr val="FF0000"/>
              </a:solidFill>
            </a:rPr>
            <a:t>)</a:t>
          </a:r>
          <a:r>
            <a:rPr lang="zh-TW" altLang="en-US" sz="2800" kern="1200" dirty="0" smtClean="0">
              <a:solidFill>
                <a:srgbClr val="FF0000"/>
              </a:solidFill>
            </a:rPr>
            <a:t>    以上</a:t>
          </a:r>
          <a:endParaRPr lang="zh-TW" altLang="en-US" sz="2800" kern="1200" dirty="0">
            <a:solidFill>
              <a:srgbClr val="FF0000"/>
            </a:solidFill>
          </a:endParaRPr>
        </a:p>
      </dsp:txBody>
      <dsp:txXfrm>
        <a:off x="4612524" y="2973936"/>
        <a:ext cx="1929406" cy="901806"/>
      </dsp:txXfrm>
    </dsp:sp>
    <dsp:sp modelId="{A5E78F96-83FC-4CB7-B902-AB2023A3BD0E}">
      <dsp:nvSpPr>
        <dsp:cNvPr id="0" name=""/>
        <dsp:cNvSpPr/>
      </dsp:nvSpPr>
      <dsp:spPr>
        <a:xfrm>
          <a:off x="2002907" y="4193880"/>
          <a:ext cx="7324320" cy="9579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B8D50-9AAE-4994-8322-E1CEF21A0140}">
      <dsp:nvSpPr>
        <dsp:cNvPr id="0" name=""/>
        <dsp:cNvSpPr/>
      </dsp:nvSpPr>
      <dsp:spPr>
        <a:xfrm>
          <a:off x="2170522" y="4353114"/>
          <a:ext cx="7324320" cy="95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0" kern="1200" dirty="0" smtClean="0">
              <a:solidFill>
                <a:srgbClr val="FF0000"/>
              </a:solidFill>
              <a:latin typeface="+mn-ea"/>
            </a:rPr>
            <a:t>教官查驗</a:t>
          </a:r>
          <a:r>
            <a:rPr lang="zh-TW" altLang="en-US" sz="2400" b="0" kern="1200" dirty="0" smtClean="0">
              <a:solidFill>
                <a:schemeClr val="tx1"/>
              </a:solidFill>
              <a:latin typeface="+mn-ea"/>
            </a:rPr>
            <a:t>證明及程序單</a:t>
          </a:r>
          <a:r>
            <a:rPr lang="zh-TW" altLang="en-US" sz="2400" b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rPr>
            <a:t>→導師→系主任→生輔組長→ </a:t>
          </a:r>
          <a:r>
            <a:rPr lang="en-US" altLang="zh-TW" sz="2400" b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rPr>
            <a:t>(</a:t>
          </a:r>
          <a:r>
            <a:rPr lang="zh-TW" altLang="en-US" sz="2400" b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rPr>
            <a:t>病假增加衛保組</a:t>
          </a:r>
          <a:r>
            <a:rPr lang="en-US" altLang="zh-TW" sz="2400" b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rPr>
            <a:t>)</a:t>
          </a:r>
          <a:r>
            <a:rPr lang="zh-TW" altLang="en-US" sz="2400" b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rPr>
            <a:t> →學務長批核→系教官系統核假。</a:t>
          </a:r>
          <a:endParaRPr lang="zh-TW" altLang="en-US" sz="2400" kern="1200" dirty="0"/>
        </a:p>
      </dsp:txBody>
      <dsp:txXfrm>
        <a:off x="2198579" y="4381171"/>
        <a:ext cx="7268206" cy="901806"/>
      </dsp:txXfrm>
    </dsp:sp>
    <dsp:sp modelId="{F3AAC5FE-5741-4A0A-BC4E-038026A6532E}">
      <dsp:nvSpPr>
        <dsp:cNvPr id="0" name=""/>
        <dsp:cNvSpPr/>
      </dsp:nvSpPr>
      <dsp:spPr>
        <a:xfrm>
          <a:off x="6646336" y="2760762"/>
          <a:ext cx="2779402" cy="11403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1A1DF-A082-4210-81E2-D3F6D14B11FC}">
      <dsp:nvSpPr>
        <dsp:cNvPr id="0" name=""/>
        <dsp:cNvSpPr/>
      </dsp:nvSpPr>
      <dsp:spPr>
        <a:xfrm>
          <a:off x="6813951" y="2919996"/>
          <a:ext cx="2779402" cy="1140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/>
            <a:t>請假期間有</a:t>
          </a:r>
          <a:r>
            <a:rPr lang="zh-TW" altLang="en-US" sz="3200" kern="1200" dirty="0" smtClean="0">
              <a:solidFill>
                <a:srgbClr val="FF0000"/>
              </a:solidFill>
            </a:rPr>
            <a:t>考試</a:t>
          </a:r>
          <a:endParaRPr lang="en-US" altLang="zh-TW" sz="3200" kern="1200" dirty="0" smtClean="0">
            <a:solidFill>
              <a:srgbClr val="FF000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>
              <a:solidFill>
                <a:srgbClr val="002060"/>
              </a:solidFill>
            </a:rPr>
            <a:t>依程序單完成請假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/>
        </a:p>
      </dsp:txBody>
      <dsp:txXfrm>
        <a:off x="6847350" y="2953395"/>
        <a:ext cx="2712604" cy="1073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70441-9393-4F50-9764-18511A6C03EB}">
      <dsp:nvSpPr>
        <dsp:cNvPr id="0" name=""/>
        <dsp:cNvSpPr/>
      </dsp:nvSpPr>
      <dsp:spPr>
        <a:xfrm>
          <a:off x="0" y="848942"/>
          <a:ext cx="894501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D1ABC-BA77-4A6E-9CE6-30B624B9040A}">
      <dsp:nvSpPr>
        <dsp:cNvPr id="0" name=""/>
        <dsp:cNvSpPr/>
      </dsp:nvSpPr>
      <dsp:spPr>
        <a:xfrm>
          <a:off x="368006" y="0"/>
          <a:ext cx="8577009" cy="1216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6670" tIns="0" rIns="236670" bIns="0" numCol="1" spcCol="1270" anchor="ctr" anchorCtr="0">
          <a:noAutofit/>
        </a:bodyPr>
        <a:lstStyle/>
        <a:p>
          <a:pPr lvl="0" algn="ctr" defTabSz="160020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en-US" altLang="zh-TW" sz="3600" kern="1200" dirty="0" smtClean="0">
              <a:solidFill>
                <a:srgbClr val="FFFF00"/>
              </a:solidFill>
              <a:latin typeface="+mj-ea"/>
              <a:ea typeface="+mj-ea"/>
            </a:rPr>
            <a:t>5.</a:t>
          </a:r>
          <a:r>
            <a:rPr lang="zh-TW" altLang="en-US" sz="3600" kern="1200" dirty="0" smtClean="0">
              <a:solidFill>
                <a:srgbClr val="FFFF00"/>
              </a:solidFill>
              <a:latin typeface="+mj-ea"/>
              <a:ea typeface="+mj-ea"/>
            </a:rPr>
            <a:t>假單逾期</a:t>
          </a:r>
          <a:endParaRPr lang="en-US" altLang="zh-TW" sz="3600" kern="1200" dirty="0" smtClean="0">
            <a:solidFill>
              <a:srgbClr val="FFFF00"/>
            </a:solidFill>
            <a:latin typeface="+mj-ea"/>
            <a:ea typeface="+mj-ea"/>
          </a:endParaRPr>
        </a:p>
        <a:p>
          <a:pPr lvl="0" algn="ctr" defTabSz="160020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軍訓室的請假系統是無法看到，也無法核假。</a:t>
          </a:r>
          <a:endParaRPr lang="en-US" altLang="zh-TW" sz="2400" kern="1200" dirty="0" smtClean="0">
            <a:solidFill>
              <a:schemeClr val="accent6">
                <a:lumMod val="20000"/>
                <a:lumOff val="80000"/>
              </a:schemeClr>
            </a:solidFill>
            <a:latin typeface="+mj-ea"/>
            <a:ea typeface="+mj-ea"/>
          </a:endParaRPr>
        </a:p>
      </dsp:txBody>
      <dsp:txXfrm>
        <a:off x="427384" y="59378"/>
        <a:ext cx="8458253" cy="1097598"/>
      </dsp:txXfrm>
    </dsp:sp>
    <dsp:sp modelId="{E85745F7-3F2F-4512-92EE-22CB3DEBC7A1}">
      <dsp:nvSpPr>
        <dsp:cNvPr id="0" name=""/>
        <dsp:cNvSpPr/>
      </dsp:nvSpPr>
      <dsp:spPr>
        <a:xfrm>
          <a:off x="0" y="3377644"/>
          <a:ext cx="894501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A8936-7273-4046-B478-8BACC8A7DC2A}">
      <dsp:nvSpPr>
        <dsp:cNvPr id="0" name=""/>
        <dsp:cNvSpPr/>
      </dsp:nvSpPr>
      <dsp:spPr>
        <a:xfrm>
          <a:off x="425849" y="1675142"/>
          <a:ext cx="8516974" cy="2101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6670" tIns="0" rIns="236670" bIns="0" numCol="1" spcCol="1270" anchor="ctr" anchorCtr="0">
          <a:noAutofit/>
        </a:bodyPr>
        <a:lstStyle/>
        <a:p>
          <a:pPr lvl="0" algn="ctr" defTabSz="1422400">
            <a:lnSpc>
              <a:spcPts val="288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200" kern="1200" dirty="0" smtClean="0">
              <a:solidFill>
                <a:srgbClr val="FFFF00"/>
              </a:solidFill>
              <a:latin typeface="+mj-ea"/>
              <a:ea typeface="+mj-ea"/>
            </a:rPr>
            <a:t>6.</a:t>
          </a:r>
          <a:r>
            <a:rPr lang="zh-TW" altLang="en-US" sz="3200" b="0" kern="1200" dirty="0" smtClean="0">
              <a:solidFill>
                <a:srgbClr val="FFFF00"/>
              </a:solidFill>
              <a:latin typeface="+mj-ea"/>
              <a:ea typeface="+mj-ea"/>
            </a:rPr>
            <a:t>如教官不在辦公室</a:t>
          </a:r>
          <a:endParaRPr lang="en-US" altLang="zh-TW" sz="3200" b="0" kern="1200" dirty="0" smtClean="0">
            <a:solidFill>
              <a:srgbClr val="FFFF00"/>
            </a:solidFill>
            <a:latin typeface="+mj-ea"/>
            <a:ea typeface="+mj-ea"/>
          </a:endParaRPr>
        </a:p>
        <a:p>
          <a:pPr lvl="0" algn="l" defTabSz="1422400">
            <a:lnSpc>
              <a:spcPts val="2880"/>
            </a:lnSpc>
            <a:spcBef>
              <a:spcPct val="0"/>
            </a:spcBef>
            <a:spcAft>
              <a:spcPts val="600"/>
            </a:spcAft>
          </a:pPr>
          <a:r>
            <a:rPr lang="en-US" altLang="zh-TW" sz="2400" b="0" kern="1200" dirty="0" smtClean="0">
              <a:solidFill>
                <a:schemeClr val="bg1"/>
              </a:solidFill>
              <a:latin typeface="+mj-ea"/>
              <a:ea typeface="+mj-ea"/>
            </a:rPr>
            <a:t>(1)</a:t>
          </a:r>
          <a:r>
            <a:rPr lang="zh-TW" altLang="en-US" sz="2400" b="0" kern="1200" dirty="0" smtClean="0">
              <a:solidFill>
                <a:schemeClr val="bg1"/>
              </a:solidFill>
              <a:latin typeface="+mj-ea"/>
              <a:ea typeface="+mj-ea"/>
            </a:rPr>
            <a:t>請將佐證資料夾於記事本內頁</a:t>
          </a:r>
          <a:r>
            <a:rPr lang="en-US" altLang="zh-TW" sz="2400" b="0" kern="1200" dirty="0" smtClean="0">
              <a:solidFill>
                <a:schemeClr val="bg1"/>
              </a:solidFill>
              <a:latin typeface="+mj-ea"/>
              <a:ea typeface="+mj-ea"/>
            </a:rPr>
            <a:t/>
          </a:r>
          <a:br>
            <a:rPr lang="en-US" altLang="zh-TW" sz="2400" b="0" kern="1200" dirty="0" smtClean="0">
              <a:solidFill>
                <a:schemeClr val="bg1"/>
              </a:solidFill>
              <a:latin typeface="+mj-ea"/>
              <a:ea typeface="+mj-ea"/>
            </a:rPr>
          </a:br>
          <a:r>
            <a:rPr lang="en-US" altLang="zh-TW" sz="2400" b="0" kern="1200" dirty="0" smtClean="0">
              <a:solidFill>
                <a:schemeClr val="bg1"/>
              </a:solidFill>
              <a:latin typeface="+mj-ea"/>
              <a:ea typeface="+mj-ea"/>
            </a:rPr>
            <a:t>(2)</a:t>
          </a:r>
          <a:r>
            <a:rPr lang="zh-TW" altLang="en-US" sz="3200" b="0" kern="1200" dirty="0" smtClean="0">
              <a:solidFill>
                <a:schemeClr val="bg1"/>
              </a:solidFill>
              <a:latin typeface="+mj-ea"/>
              <a:ea typeface="+mj-ea"/>
            </a:rPr>
            <a:t>完整</a:t>
          </a:r>
          <a:r>
            <a:rPr lang="zh-TW" altLang="en-US" sz="2400" b="0" kern="1200" dirty="0" smtClean="0">
              <a:solidFill>
                <a:schemeClr val="bg1"/>
              </a:solidFill>
              <a:latin typeface="+mj-ea"/>
              <a:ea typeface="+mj-ea"/>
            </a:rPr>
            <a:t>留言，以利教官後續准假。</a:t>
          </a:r>
          <a:endParaRPr lang="en-US" altLang="zh-TW" sz="2400" b="0" kern="1200" dirty="0" smtClean="0">
            <a:solidFill>
              <a:schemeClr val="bg1"/>
            </a:solidFill>
            <a:latin typeface="+mj-ea"/>
            <a:ea typeface="+mj-ea"/>
          </a:endParaRPr>
        </a:p>
        <a:p>
          <a:pPr lvl="0" algn="l" defTabSz="1422400">
            <a:lnSpc>
              <a:spcPts val="2880"/>
            </a:lnSpc>
            <a:spcBef>
              <a:spcPct val="0"/>
            </a:spcBef>
            <a:spcAft>
              <a:spcPts val="600"/>
            </a:spcAft>
          </a:pPr>
          <a:r>
            <a:rPr lang="en-US" altLang="zh-TW" sz="2400" b="0" kern="1200" dirty="0" smtClean="0">
              <a:solidFill>
                <a:schemeClr val="bg1"/>
              </a:solidFill>
              <a:latin typeface="+mj-ea"/>
              <a:ea typeface="+mj-ea"/>
            </a:rPr>
            <a:t>(3)</a:t>
          </a:r>
          <a:r>
            <a:rPr lang="zh-TW" altLang="en-US" sz="2400" b="0" kern="1200" dirty="0" smtClean="0">
              <a:solidFill>
                <a:schemeClr val="bg1"/>
              </a:solidFill>
              <a:latin typeface="+mj-ea"/>
              <a:ea typeface="+mj-ea"/>
            </a:rPr>
            <a:t>隔日務必自行確認請假系統是否核假。</a:t>
          </a:r>
          <a:endParaRPr lang="zh-TW" altLang="en-US" sz="2400" kern="1200" dirty="0">
            <a:solidFill>
              <a:schemeClr val="bg1"/>
            </a:solidFill>
            <a:latin typeface="+mj-ea"/>
            <a:ea typeface="+mj-ea"/>
          </a:endParaRPr>
        </a:p>
      </dsp:txBody>
      <dsp:txXfrm>
        <a:off x="528412" y="1777705"/>
        <a:ext cx="8311848" cy="1895895"/>
      </dsp:txXfrm>
    </dsp:sp>
    <dsp:sp modelId="{B089B96E-7B6C-4498-A968-BF628DB2FC33}">
      <dsp:nvSpPr>
        <dsp:cNvPr id="0" name=""/>
        <dsp:cNvSpPr/>
      </dsp:nvSpPr>
      <dsp:spPr>
        <a:xfrm>
          <a:off x="0" y="4602364"/>
          <a:ext cx="894501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8A912-9CAF-441D-ADAB-8230BB5C1BB7}">
      <dsp:nvSpPr>
        <dsp:cNvPr id="0" name=""/>
        <dsp:cNvSpPr/>
      </dsp:nvSpPr>
      <dsp:spPr>
        <a:xfrm>
          <a:off x="425849" y="4203844"/>
          <a:ext cx="8516974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6670" tIns="0" rIns="236670" bIns="0" numCol="1" spcCol="1270" anchor="ctr" anchorCtr="0">
          <a:noAutofit/>
        </a:bodyPr>
        <a:lstStyle/>
        <a:p>
          <a:pPr lvl="0" algn="ctr" defTabSz="1600200">
            <a:lnSpc>
              <a:spcPts val="288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6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+mj-ea"/>
              <a:ea typeface="+mj-ea"/>
            </a:rPr>
            <a:t>7.</a:t>
          </a:r>
          <a:r>
            <a:rPr lang="zh-TW" altLang="en-US" sz="36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+mj-ea"/>
              <a:ea typeface="+mj-ea"/>
            </a:rPr>
            <a:t>電聯方式</a:t>
          </a:r>
          <a:r>
            <a:rPr lang="en-US" altLang="zh-TW" sz="36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+mj-ea"/>
              <a:ea typeface="+mj-ea"/>
            </a:rPr>
            <a:t>:03-2651415</a:t>
          </a:r>
          <a:endParaRPr lang="zh-TW" altLang="en-US" sz="3600" kern="1200" dirty="0">
            <a:solidFill>
              <a:schemeClr val="accent2">
                <a:lumMod val="20000"/>
                <a:lumOff val="80000"/>
              </a:schemeClr>
            </a:solidFill>
            <a:latin typeface="+mj-ea"/>
            <a:ea typeface="+mj-ea"/>
          </a:endParaRPr>
        </a:p>
      </dsp:txBody>
      <dsp:txXfrm>
        <a:off x="464757" y="4242752"/>
        <a:ext cx="8439158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28FC5-840B-46CD-9048-D161ECD3A8C1}">
      <dsp:nvSpPr>
        <dsp:cNvPr id="0" name=""/>
        <dsp:cNvSpPr/>
      </dsp:nvSpPr>
      <dsp:spPr>
        <a:xfrm>
          <a:off x="4397574" y="525431"/>
          <a:ext cx="3586661" cy="36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59"/>
              </a:lnTo>
              <a:lnTo>
                <a:pt x="3586661" y="245859"/>
              </a:lnTo>
              <a:lnTo>
                <a:pt x="3586661" y="3607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69D3A-AB32-47BB-8540-162322AB4C73}">
      <dsp:nvSpPr>
        <dsp:cNvPr id="0" name=""/>
        <dsp:cNvSpPr/>
      </dsp:nvSpPr>
      <dsp:spPr>
        <a:xfrm>
          <a:off x="4397574" y="525431"/>
          <a:ext cx="881336" cy="36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59"/>
              </a:lnTo>
              <a:lnTo>
                <a:pt x="881336" y="245859"/>
              </a:lnTo>
              <a:lnTo>
                <a:pt x="881336" y="3607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D3191-E205-4476-B544-07BE0D9FE65C}">
      <dsp:nvSpPr>
        <dsp:cNvPr id="0" name=""/>
        <dsp:cNvSpPr/>
      </dsp:nvSpPr>
      <dsp:spPr>
        <a:xfrm>
          <a:off x="1536133" y="525431"/>
          <a:ext cx="2861441" cy="360778"/>
        </a:xfrm>
        <a:custGeom>
          <a:avLst/>
          <a:gdLst/>
          <a:ahLst/>
          <a:cxnLst/>
          <a:rect l="0" t="0" r="0" b="0"/>
          <a:pathLst>
            <a:path>
              <a:moveTo>
                <a:pt x="2861441" y="0"/>
              </a:moveTo>
              <a:lnTo>
                <a:pt x="2861441" y="245859"/>
              </a:lnTo>
              <a:lnTo>
                <a:pt x="0" y="245859"/>
              </a:lnTo>
              <a:lnTo>
                <a:pt x="0" y="3607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8BAE7-E11F-466F-B31B-245867BAA997}">
      <dsp:nvSpPr>
        <dsp:cNvPr id="0" name=""/>
        <dsp:cNvSpPr/>
      </dsp:nvSpPr>
      <dsp:spPr>
        <a:xfrm>
          <a:off x="3777325" y="39048"/>
          <a:ext cx="1240498" cy="486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FA106-5ACF-40B7-B75A-817C32F707B2}">
      <dsp:nvSpPr>
        <dsp:cNvPr id="0" name=""/>
        <dsp:cNvSpPr/>
      </dsp:nvSpPr>
      <dsp:spPr>
        <a:xfrm>
          <a:off x="3915158" y="169989"/>
          <a:ext cx="1240498" cy="486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effectLst/>
            </a:rPr>
            <a:t>請假</a:t>
          </a:r>
          <a:endParaRPr lang="zh-TW" altLang="en-US" sz="3200" b="0" kern="1200" dirty="0">
            <a:effectLst/>
          </a:endParaRPr>
        </a:p>
      </dsp:txBody>
      <dsp:txXfrm>
        <a:off x="3929404" y="184235"/>
        <a:ext cx="1212006" cy="457891"/>
      </dsp:txXfrm>
    </dsp:sp>
    <dsp:sp modelId="{103806DC-0182-4619-A168-9EE76606FEFC}">
      <dsp:nvSpPr>
        <dsp:cNvPr id="0" name=""/>
        <dsp:cNvSpPr/>
      </dsp:nvSpPr>
      <dsp:spPr>
        <a:xfrm>
          <a:off x="-120254" y="886209"/>
          <a:ext cx="3312774" cy="4941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CF0AC-1FAA-467D-8739-C35DF22C6814}">
      <dsp:nvSpPr>
        <dsp:cNvPr id="0" name=""/>
        <dsp:cNvSpPr/>
      </dsp:nvSpPr>
      <dsp:spPr>
        <a:xfrm>
          <a:off x="17579" y="1017151"/>
          <a:ext cx="3312774" cy="49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0" u="sng" kern="1200" dirty="0" smtClean="0"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一般假</a:t>
          </a:r>
          <a:r>
            <a:rPr kumimoji="1" lang="en-US" altLang="zh-TW" sz="2400" b="0" u="sng" kern="1200" dirty="0" smtClean="0"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:</a:t>
          </a:r>
          <a:r>
            <a:rPr kumimoji="1" lang="zh-TW" altLang="en-US" sz="2400" b="0" u="sng" kern="1200" dirty="0" smtClean="0"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共計</a:t>
          </a:r>
          <a:r>
            <a:rPr kumimoji="1" lang="en-US" altLang="zh-TW" sz="2400" b="0" u="sng" kern="1200" dirty="0" smtClean="0"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7</a:t>
          </a:r>
          <a:r>
            <a:rPr kumimoji="1" lang="zh-TW" altLang="en-US" sz="2400" b="0" u="sng" kern="1200" dirty="0" smtClean="0"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種選項</a:t>
          </a:r>
          <a:endParaRPr lang="zh-TW" altLang="en-US" sz="2400" b="0" kern="1200" dirty="0">
            <a:effectLst/>
          </a:endParaRPr>
        </a:p>
      </dsp:txBody>
      <dsp:txXfrm>
        <a:off x="32052" y="1031624"/>
        <a:ext cx="3283828" cy="465188"/>
      </dsp:txXfrm>
    </dsp:sp>
    <dsp:sp modelId="{5948A14D-7D96-4CB2-884F-E2139C4C623B}">
      <dsp:nvSpPr>
        <dsp:cNvPr id="0" name=""/>
        <dsp:cNvSpPr/>
      </dsp:nvSpPr>
      <dsp:spPr>
        <a:xfrm>
          <a:off x="3624303" y="886209"/>
          <a:ext cx="3309214" cy="4879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F77B5-0811-4CC0-A302-E088CDAEB3C0}">
      <dsp:nvSpPr>
        <dsp:cNvPr id="0" name=""/>
        <dsp:cNvSpPr/>
      </dsp:nvSpPr>
      <dsp:spPr>
        <a:xfrm>
          <a:off x="3762136" y="1017151"/>
          <a:ext cx="3309214" cy="487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solidFill>
                <a:srgbClr val="FF0000"/>
              </a:solidFill>
              <a:effectLst/>
            </a:rPr>
            <a:t>考試假</a:t>
          </a:r>
          <a:r>
            <a:rPr lang="en-US" altLang="zh-TW" sz="2400" b="0" kern="1200" dirty="0" smtClean="0">
              <a:effectLst/>
            </a:rPr>
            <a:t>:</a:t>
          </a:r>
          <a:r>
            <a:rPr lang="zh-TW" altLang="en-US" sz="2400" b="0" kern="1200" dirty="0" smtClean="0">
              <a:effectLst/>
            </a:rPr>
            <a:t>共計</a:t>
          </a:r>
          <a:r>
            <a:rPr lang="en-US" altLang="zh-TW" sz="2400" b="0" kern="1200" dirty="0" smtClean="0">
              <a:solidFill>
                <a:srgbClr val="FF0000"/>
              </a:solidFill>
              <a:effectLst/>
            </a:rPr>
            <a:t>5</a:t>
          </a:r>
          <a:r>
            <a:rPr lang="zh-TW" altLang="en-US" sz="2400" b="0" kern="1200" dirty="0" smtClean="0">
              <a:effectLst/>
            </a:rPr>
            <a:t>種選項</a:t>
          </a:r>
          <a:endParaRPr lang="zh-TW" altLang="en-US" sz="2400" b="0" kern="1200" dirty="0">
            <a:effectLst/>
          </a:endParaRPr>
        </a:p>
      </dsp:txBody>
      <dsp:txXfrm>
        <a:off x="3776427" y="1031442"/>
        <a:ext cx="3280632" cy="459345"/>
      </dsp:txXfrm>
    </dsp:sp>
    <dsp:sp modelId="{276AB54B-F904-46E3-A059-A6EFC1E470FA}">
      <dsp:nvSpPr>
        <dsp:cNvPr id="0" name=""/>
        <dsp:cNvSpPr/>
      </dsp:nvSpPr>
      <dsp:spPr>
        <a:xfrm>
          <a:off x="7173904" y="886209"/>
          <a:ext cx="1620661" cy="5155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90B5E-D951-43CA-BDB5-D6789556B4FF}">
      <dsp:nvSpPr>
        <dsp:cNvPr id="0" name=""/>
        <dsp:cNvSpPr/>
      </dsp:nvSpPr>
      <dsp:spPr>
        <a:xfrm>
          <a:off x="7311738" y="1017151"/>
          <a:ext cx="1620661" cy="515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0" u="sng" kern="1200" dirty="0" smtClean="0"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產假</a:t>
          </a:r>
          <a:r>
            <a:rPr kumimoji="1" lang="en-US" altLang="zh-TW" sz="2400" b="0" u="sng" kern="1200" dirty="0" smtClean="0"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:</a:t>
          </a:r>
          <a:r>
            <a:rPr kumimoji="1" lang="en-US" altLang="zh-TW" sz="2400" b="0" u="sng" kern="1200" dirty="0" smtClean="0"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1</a:t>
          </a:r>
          <a:r>
            <a:rPr kumimoji="1" lang="zh-TW" altLang="en-US" sz="2400" b="0" u="sng" kern="1200" dirty="0" smtClean="0"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種</a:t>
          </a:r>
          <a:endParaRPr lang="zh-TW" altLang="en-US" sz="2400" b="0" kern="1200" dirty="0">
            <a:effectLst/>
          </a:endParaRPr>
        </a:p>
      </dsp:txBody>
      <dsp:txXfrm>
        <a:off x="7326838" y="1032251"/>
        <a:ext cx="1590461" cy="485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4BB73-F80F-4CAC-AAD1-B47C487483BA}">
      <dsp:nvSpPr>
        <dsp:cNvPr id="0" name=""/>
        <dsp:cNvSpPr/>
      </dsp:nvSpPr>
      <dsp:spPr>
        <a:xfrm>
          <a:off x="0" y="564032"/>
          <a:ext cx="8969567" cy="5681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病假</a:t>
          </a:r>
          <a:endParaRPr lang="zh-TW" altLang="en-US" sz="2800" kern="1200" dirty="0"/>
        </a:p>
      </dsp:txBody>
      <dsp:txXfrm>
        <a:off x="27734" y="591766"/>
        <a:ext cx="8914099" cy="512673"/>
      </dsp:txXfrm>
    </dsp:sp>
    <dsp:sp modelId="{8E424DCD-EBC3-4A4D-9610-1067C3CF83A7}">
      <dsp:nvSpPr>
        <dsp:cNvPr id="0" name=""/>
        <dsp:cNvSpPr/>
      </dsp:nvSpPr>
      <dsp:spPr>
        <a:xfrm>
          <a:off x="0" y="1132173"/>
          <a:ext cx="8969567" cy="175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7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未就醫，</a:t>
          </a:r>
          <a:r>
            <a:rPr lang="zh-TW" altLang="en-US" sz="2000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僅在家中休養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檢附</a:t>
          </a:r>
          <a:r>
            <a:rPr lang="zh-TW" altLang="en-US" sz="20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「學生請假家長證明書」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20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假別為事假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0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1-2</a:t>
          </a:r>
          <a:r>
            <a:rPr lang="zh-TW" altLang="en-US" sz="20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證明為診所收據，</a:t>
          </a:r>
          <a:r>
            <a: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rPr>
            <a:t>衛保組處方籤</a:t>
          </a:r>
          <a:r>
            <a: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rPr>
            <a:t>僅能請當日病假；</a:t>
          </a:r>
          <a:r>
            <a: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ea"/>
              <a:ea typeface="+mj-ea"/>
              <a:cs typeface="+mn-cs"/>
            </a:rPr>
            <a:t>連續</a:t>
          </a:r>
          <a:r>
            <a: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ea"/>
              <a:ea typeface="+mj-ea"/>
              <a:cs typeface="+mn-cs"/>
            </a:rPr>
            <a:t>3</a:t>
          </a:r>
          <a:r>
            <a: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ea"/>
              <a:ea typeface="+mj-ea"/>
              <a:cs typeface="+mn-cs"/>
            </a:rPr>
            <a:t>日</a:t>
          </a:r>
          <a:r>
            <a: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rPr>
            <a:t>需診斷書</a:t>
          </a:r>
          <a:r>
            <a: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rPr>
            <a:t>。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含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以上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醫院診斷證明書</a:t>
          </a:r>
          <a:r>
            <a:rPr lang="en-US" altLang="zh-TW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20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「請假程序單」</a:t>
          </a:r>
          <a:r>
            <a:rPr lang="en-US" altLang="zh-TW" sz="20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系統自行列印</a:t>
          </a:r>
          <a:r>
            <a:rPr lang="en-US" altLang="zh-TW" sz="20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進行程序蓋章。</a:t>
          </a:r>
          <a:endParaRPr lang="zh-TW" altLang="en-US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如有考試</a:t>
          </a:r>
          <a:r>
            <a:rPr lang="zh-TW" altLang="en-US" sz="2000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，就得自行列印程序單，且假別為</a:t>
          </a:r>
          <a:r>
            <a:rPr lang="zh-TW" altLang="en-US" sz="2000" b="1" u="none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</a:t>
          </a:r>
          <a:r>
            <a:rPr lang="zh-TW" altLang="en-US" sz="2000" b="1" u="none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考試假</a:t>
          </a:r>
          <a:r>
            <a:rPr lang="en-US" altLang="zh-TW" sz="2000" b="1" u="none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000" b="1" u="none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病假」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132173"/>
        <a:ext cx="8969567" cy="1755360"/>
      </dsp:txXfrm>
    </dsp:sp>
    <dsp:sp modelId="{E4DD675E-8989-4549-BAA5-C3D5D28FF92D}">
      <dsp:nvSpPr>
        <dsp:cNvPr id="0" name=""/>
        <dsp:cNvSpPr/>
      </dsp:nvSpPr>
      <dsp:spPr>
        <a:xfrm>
          <a:off x="0" y="2864879"/>
          <a:ext cx="8969567" cy="54192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事假</a:t>
          </a:r>
          <a:endParaRPr lang="zh-TW" altLang="en-US" sz="2800" kern="1200" dirty="0"/>
        </a:p>
      </dsp:txBody>
      <dsp:txXfrm>
        <a:off x="26455" y="2891334"/>
        <a:ext cx="8916657" cy="489017"/>
      </dsp:txXfrm>
    </dsp:sp>
    <dsp:sp modelId="{9D1FAB56-CADE-4682-BAA0-29C4D9C3E59E}">
      <dsp:nvSpPr>
        <dsp:cNvPr id="0" name=""/>
        <dsp:cNvSpPr/>
      </dsp:nvSpPr>
      <dsp:spPr>
        <a:xfrm>
          <a:off x="0" y="3429461"/>
          <a:ext cx="8969567" cy="181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7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必須</a:t>
          </a:r>
          <a:r>
            <a:rPr lang="zh-TW" altLang="en-US" sz="2000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事前完成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請假系統申請。</a:t>
          </a:r>
          <a:endParaRPr lang="zh-TW" altLang="en-US" sz="2000" kern="1200" dirty="0"/>
        </a:p>
        <a:p>
          <a:pPr marL="228600" lvl="1" indent="-228600" algn="l" defTabSz="8890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事由需明確</a:t>
          </a: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例如：探望照顧祖父母、協助搬家、家裡淹水等，</a:t>
          </a: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不要只寫「家有要事」；</a:t>
          </a: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另出國</a:t>
          </a: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須有電子機票影本、及「學生請假家長證明書」</a:t>
          </a:r>
          <a:endParaRPr lang="zh-TW" altLang="en-US" sz="2000" kern="1200" dirty="0"/>
        </a:p>
        <a:p>
          <a:pPr marL="228600" lvl="1" indent="-228600" algn="l" defTabSz="8890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檢附「學生請假家長證明書」由家長親自簽名。</a:t>
          </a:r>
          <a:endParaRPr lang="zh-TW" altLang="en-US" sz="2000" kern="1200" dirty="0"/>
        </a:p>
      </dsp:txBody>
      <dsp:txXfrm>
        <a:off x="0" y="3429461"/>
        <a:ext cx="8969567" cy="1810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4BB73-F80F-4CAC-AAD1-B47C487483BA}">
      <dsp:nvSpPr>
        <dsp:cNvPr id="0" name=""/>
        <dsp:cNvSpPr/>
      </dsp:nvSpPr>
      <dsp:spPr>
        <a:xfrm>
          <a:off x="0" y="8214"/>
          <a:ext cx="8969567" cy="6080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生理假</a:t>
          </a:r>
          <a:r>
            <a:rPr lang="en-US" altLang="zh-TW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32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兩次距離</a:t>
          </a:r>
          <a:r>
            <a:rPr lang="en-US" altLang="zh-TW" sz="32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25</a:t>
          </a:r>
          <a:r>
            <a:rPr lang="zh-TW" altLang="en-US" sz="32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日以上</a:t>
          </a:r>
          <a:r>
            <a:rPr lang="en-US" altLang="zh-TW" sz="32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):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29681" y="37895"/>
        <a:ext cx="8910205" cy="548649"/>
      </dsp:txXfrm>
    </dsp:sp>
    <dsp:sp modelId="{8E424DCD-EBC3-4A4D-9610-1067C3CF83A7}">
      <dsp:nvSpPr>
        <dsp:cNvPr id="0" name=""/>
        <dsp:cNvSpPr/>
      </dsp:nvSpPr>
      <dsp:spPr>
        <a:xfrm>
          <a:off x="0" y="616226"/>
          <a:ext cx="8969567" cy="257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78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必須</a:t>
          </a:r>
          <a:r>
            <a:rPr lang="zh-TW" altLang="en-US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當日上網請假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不須任何證明文件，系統直接核假，</a:t>
          </a:r>
          <a:r>
            <a:rPr lang="zh-TW" altLang="en-US" sz="2400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無須至軍訓室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以上生理假，須附就醫證明。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系統主動核准後，教官無權責修改，送出前務必確認日期；</a:t>
          </a:r>
          <a:r>
            <a:rPr lang="zh-TW" altLang="en-US" sz="2400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如有考試就得</a:t>
          </a:r>
          <a:r>
            <a:rPr lang="zh-TW" altLang="en-US" sz="2400" u="sng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自行列印「請假程序單」</a:t>
          </a:r>
          <a:r>
            <a:rPr lang="zh-TW" altLang="en-US" sz="2400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，且假別為「</a:t>
          </a:r>
          <a:r>
            <a:rPr lang="zh-TW" altLang="en-US" sz="2400" u="sng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考試假中</a:t>
          </a:r>
          <a:r>
            <a:rPr lang="en-US" altLang="zh-TW" sz="2400" u="sng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400" u="sng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病假」</a:t>
          </a:r>
          <a:r>
            <a:rPr lang="zh-TW" altLang="en-US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616226"/>
        <a:ext cx="8969567" cy="2570303"/>
      </dsp:txXfrm>
    </dsp:sp>
    <dsp:sp modelId="{E4DD675E-8989-4549-BAA5-C3D5D28FF92D}">
      <dsp:nvSpPr>
        <dsp:cNvPr id="0" name=""/>
        <dsp:cNvSpPr/>
      </dsp:nvSpPr>
      <dsp:spPr>
        <a:xfrm>
          <a:off x="0" y="3030954"/>
          <a:ext cx="8969567" cy="62350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心理假</a:t>
          </a:r>
          <a:endParaRPr lang="zh-TW" altLang="en-US" sz="3200" kern="1200" dirty="0"/>
        </a:p>
      </dsp:txBody>
      <dsp:txXfrm>
        <a:off x="30437" y="3061391"/>
        <a:ext cx="8908693" cy="562633"/>
      </dsp:txXfrm>
    </dsp:sp>
    <dsp:sp modelId="{9D1FAB56-CADE-4682-BAA0-29C4D9C3E59E}">
      <dsp:nvSpPr>
        <dsp:cNvPr id="0" name=""/>
        <dsp:cNvSpPr/>
      </dsp:nvSpPr>
      <dsp:spPr>
        <a:xfrm>
          <a:off x="0" y="3639314"/>
          <a:ext cx="8969567" cy="193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78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必須</a:t>
          </a:r>
          <a:r>
            <a:rPr lang="zh-TW" altLang="en-US" sz="2400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當日上網請假，不須任何證明文件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心理假每學期至多</a:t>
          </a:r>
          <a:r>
            <a:rPr lang="en-US" altLang="zh-TW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，請滿</a:t>
          </a:r>
          <a:r>
            <a:rPr lang="en-US" altLang="zh-TW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，將通知導師優先關懷，必要時則由導師轉介至諮商中心。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solidFill>
                <a:srgbClr val="FF0000"/>
              </a:solidFill>
              <a:latin typeface="+mn-ea"/>
              <a:ea typeface="+mn-ea"/>
            </a:rPr>
            <a:t>超過</a:t>
          </a:r>
          <a:r>
            <a:rPr lang="en-US" altLang="zh-TW" sz="2400" kern="1200" dirty="0" smtClean="0">
              <a:solidFill>
                <a:srgbClr val="FF0000"/>
              </a:solidFill>
              <a:latin typeface="+mn-ea"/>
              <a:ea typeface="+mn-ea"/>
            </a:rPr>
            <a:t>3</a:t>
          </a:r>
          <a:r>
            <a:rPr lang="zh-TW" altLang="en-US" sz="2400" kern="1200" dirty="0" smtClean="0">
              <a:solidFill>
                <a:srgbClr val="FF0000"/>
              </a:solidFill>
              <a:latin typeface="+mn-ea"/>
              <a:ea typeface="+mn-ea"/>
            </a:rPr>
            <a:t>日（不含</a:t>
          </a:r>
          <a:r>
            <a:rPr lang="en-US" altLang="zh-TW" sz="2400" kern="1200" dirty="0" smtClean="0">
              <a:solidFill>
                <a:srgbClr val="FF0000"/>
              </a:solidFill>
              <a:latin typeface="+mn-ea"/>
              <a:ea typeface="+mn-ea"/>
            </a:rPr>
            <a:t>)</a:t>
          </a:r>
          <a:r>
            <a:rPr lang="zh-TW" altLang="en-US" sz="2400" kern="1200" dirty="0" smtClean="0">
              <a:solidFill>
                <a:srgbClr val="FF0000"/>
              </a:solidFill>
              <a:latin typeface="+mn-ea"/>
              <a:ea typeface="+mn-ea"/>
            </a:rPr>
            <a:t>需檢附就醫證明。</a:t>
          </a:r>
          <a:endParaRPr lang="zh-TW" altLang="en-US" sz="2400" kern="1200" dirty="0">
            <a:solidFill>
              <a:srgbClr val="FF0000"/>
            </a:solidFill>
            <a:latin typeface="+mn-ea"/>
            <a:ea typeface="+mn-ea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若有考試須</a:t>
          </a:r>
          <a:r>
            <a:rPr lang="zh-TW" altLang="en-US" sz="2400" u="sng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自行列印程序單</a:t>
          </a:r>
          <a:r>
            <a:rPr lang="zh-TW" altLang="en-US" sz="2400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，且假別為「</a:t>
          </a:r>
          <a:r>
            <a:rPr lang="zh-TW" altLang="en-US" sz="2400" u="sng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考試假</a:t>
          </a:r>
          <a:r>
            <a:rPr lang="en-US" altLang="zh-TW" sz="2400" u="sng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400" u="sng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病假」，</a:t>
          </a:r>
          <a:endParaRPr lang="zh-TW" altLang="en-US" sz="2400" kern="1200" dirty="0">
            <a:solidFill>
              <a:srgbClr val="FF0000"/>
            </a:solidFill>
            <a:latin typeface="+mn-ea"/>
            <a:ea typeface="+mn-ea"/>
          </a:endParaRPr>
        </a:p>
      </dsp:txBody>
      <dsp:txXfrm>
        <a:off x="0" y="3639314"/>
        <a:ext cx="8969567" cy="19392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2AA6A-6B49-48B9-BD17-AA5477D3C361}">
      <dsp:nvSpPr>
        <dsp:cNvPr id="0" name=""/>
        <dsp:cNvSpPr/>
      </dsp:nvSpPr>
      <dsp:spPr>
        <a:xfrm>
          <a:off x="0" y="0"/>
          <a:ext cx="8969567" cy="6859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事假相關證明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485" y="33485"/>
        <a:ext cx="8902597" cy="618969"/>
      </dsp:txXfrm>
    </dsp:sp>
    <dsp:sp modelId="{4EEBD22B-D610-4C8D-ABEB-3C390E143345}">
      <dsp:nvSpPr>
        <dsp:cNvPr id="0" name=""/>
        <dsp:cNvSpPr/>
      </dsp:nvSpPr>
      <dsp:spPr>
        <a:xfrm>
          <a:off x="0" y="687559"/>
          <a:ext cx="8969567" cy="255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78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「學生請假家長證明書」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 rtl="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旅遊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→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出國旅遊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→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機票及「學生請假家長證明書」、 國內旅遊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→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家長證明</a:t>
          </a:r>
          <a:r>
            <a: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.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 rtl="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各種考試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→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准考證或通知影本</a:t>
          </a:r>
          <a:r>
            <a: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(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如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機車、汽車駕照考試：考試證明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 rtl="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參加比賽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→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事假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→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比賽通知或公函。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社團活動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→</a:t>
          </a:r>
          <a:r>
            <a:rPr kumimoji="0" lang="zh-TW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事假</a:t>
          </a:r>
          <a:r>
            <a: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(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非公假</a:t>
          </a:r>
          <a:r>
            <a: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)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 →</a:t>
          </a:r>
          <a:r>
            <a: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rPr>
            <a:t>線上活動計畫書。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687559"/>
        <a:ext cx="8969567" cy="2557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2AA6A-6B49-48B9-BD17-AA5477D3C361}">
      <dsp:nvSpPr>
        <dsp:cNvPr id="0" name=""/>
        <dsp:cNvSpPr/>
      </dsp:nvSpPr>
      <dsp:spPr>
        <a:xfrm>
          <a:off x="0" y="0"/>
          <a:ext cx="9150260" cy="502287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公假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520" y="24520"/>
        <a:ext cx="9101220" cy="453247"/>
      </dsp:txXfrm>
    </dsp:sp>
    <dsp:sp modelId="{4EEBD22B-D610-4C8D-ABEB-3C390E143345}">
      <dsp:nvSpPr>
        <dsp:cNvPr id="0" name=""/>
        <dsp:cNvSpPr/>
      </dsp:nvSpPr>
      <dsp:spPr>
        <a:xfrm>
          <a:off x="0" y="502393"/>
          <a:ext cx="9150260" cy="220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52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b="1" kern="1200" dirty="0" smtClean="0">
              <a:latin typeface="+mn-ea"/>
              <a:ea typeface="+mn-ea"/>
            </a:rPr>
            <a:t>公假</a:t>
          </a:r>
          <a:r>
            <a:rPr lang="zh-TW" altLang="en-US" sz="2400" b="1" kern="1200" dirty="0" smtClean="0">
              <a:solidFill>
                <a:srgbClr val="FF0000"/>
              </a:solidFill>
              <a:latin typeface="+mn-ea"/>
              <a:ea typeface="+mn-ea"/>
            </a:rPr>
            <a:t>必須符合學校</a:t>
          </a:r>
          <a:r>
            <a:rPr lang="zh-TW" altLang="en-US" sz="2400" b="1" kern="1200" dirty="0" smtClean="0">
              <a:latin typeface="+mn-ea"/>
              <a:ea typeface="+mn-ea"/>
            </a:rPr>
            <a:t>所定義的規範</a:t>
          </a:r>
          <a:r>
            <a:rPr lang="en-US" altLang="zh-TW" sz="2400" b="1" kern="1200" dirty="0" smtClean="0">
              <a:latin typeface="+mn-ea"/>
              <a:ea typeface="+mn-ea"/>
            </a:rPr>
            <a:t>(</a:t>
          </a:r>
          <a:r>
            <a:rPr lang="zh-TW" altLang="en-US" sz="2400" b="1" kern="1200" dirty="0" smtClean="0">
              <a:latin typeface="+mn-ea"/>
              <a:ea typeface="+mn-ea"/>
            </a:rPr>
            <a:t>如后陳述</a:t>
          </a:r>
          <a:r>
            <a:rPr lang="en-US" altLang="zh-TW" sz="2400" b="1" kern="1200" dirty="0" smtClean="0">
              <a:latin typeface="+mn-ea"/>
              <a:ea typeface="+mn-ea"/>
            </a:rPr>
            <a:t>)</a:t>
          </a:r>
          <a:r>
            <a:rPr lang="zh-TW" altLang="en-US" sz="2400" b="1" kern="1200" dirty="0" smtClean="0">
              <a:latin typeface="+mn-ea"/>
              <a:ea typeface="+mn-ea"/>
            </a:rPr>
            <a:t>。</a:t>
          </a:r>
          <a:endParaRPr lang="zh-TW" altLang="en-US" sz="2400" b="1" kern="1200" dirty="0">
            <a:latin typeface="+mn-ea"/>
            <a:ea typeface="+mn-ea"/>
          </a:endParaRPr>
        </a:p>
        <a:p>
          <a:pPr marL="228600" lvl="1" indent="-228600" algn="l" defTabSz="10668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b="1" kern="1200" dirty="0" smtClean="0">
              <a:solidFill>
                <a:srgbClr val="000000"/>
              </a:solidFill>
              <a:latin typeface="+mn-ea"/>
              <a:ea typeface="+mn-ea"/>
              <a:cs typeface="文鼎新粗黑"/>
            </a:rPr>
            <a:t>如有</a:t>
          </a:r>
          <a:r>
            <a:rPr lang="zh-TW" altLang="en-US" sz="2400" b="1" kern="1200" dirty="0" smtClean="0">
              <a:solidFill>
                <a:srgbClr val="FF0000"/>
              </a:solidFill>
              <a:latin typeface="+mn-ea"/>
              <a:ea typeface="+mn-ea"/>
              <a:cs typeface="文鼎新粗黑"/>
            </a:rPr>
            <a:t>經費補助</a:t>
          </a:r>
          <a:r>
            <a:rPr lang="zh-TW" altLang="en-US" sz="2400" b="1" kern="1200" dirty="0" smtClean="0">
              <a:solidFill>
                <a:srgbClr val="000000"/>
              </a:solidFill>
              <a:latin typeface="+mn-ea"/>
              <a:ea typeface="+mn-ea"/>
              <a:cs typeface="文鼎新粗黑"/>
            </a:rPr>
            <a:t>，線上請假系統時</a:t>
          </a:r>
          <a:r>
            <a:rPr lang="zh-TW" altLang="en-US" sz="2400" b="1" kern="1200" dirty="0" smtClean="0">
              <a:solidFill>
                <a:srgbClr val="FF0000"/>
              </a:solidFill>
              <a:latin typeface="+mn-ea"/>
              <a:ea typeface="+mn-ea"/>
              <a:cs typeface="文鼎新粗黑"/>
            </a:rPr>
            <a:t>需勾選「經費申請」</a:t>
          </a:r>
          <a:r>
            <a:rPr lang="zh-TW" altLang="en-US" sz="2400" b="1" kern="1200" dirty="0" smtClean="0">
              <a:solidFill>
                <a:srgbClr val="000000"/>
              </a:solidFill>
              <a:latin typeface="+mn-ea"/>
              <a:ea typeface="+mn-ea"/>
              <a:cs typeface="文鼎新粗黑"/>
            </a:rPr>
            <a:t>選項，再列印</a:t>
          </a:r>
          <a:r>
            <a:rPr lang="zh-TW" altLang="en-US" sz="2400" b="1" kern="1200" dirty="0" smtClean="0">
              <a:solidFill>
                <a:srgbClr val="002060"/>
              </a:solidFill>
              <a:latin typeface="+mn-ea"/>
              <a:ea typeface="+mn-ea"/>
              <a:cs typeface="文鼎新粗黑"/>
            </a:rPr>
            <a:t>「請假程序單」</a:t>
          </a:r>
          <a:r>
            <a:rPr lang="zh-TW" altLang="en-US" sz="2400" b="1" kern="1200" dirty="0" smtClean="0">
              <a:solidFill>
                <a:srgbClr val="000000"/>
              </a:solidFill>
              <a:latin typeface="+mn-ea"/>
              <a:ea typeface="+mn-ea"/>
              <a:cs typeface="文鼎新粗黑"/>
            </a:rPr>
            <a:t>後，讓「計畫主持人」及「計畫單位主管」簽名及附上</a:t>
          </a:r>
          <a:r>
            <a:rPr lang="zh-TW" altLang="en-US" sz="2400" b="1" kern="1200" dirty="0" smtClean="0">
              <a:solidFill>
                <a:srgbClr val="FF0000"/>
              </a:solidFill>
              <a:latin typeface="+mn-ea"/>
              <a:ea typeface="+mn-ea"/>
              <a:cs typeface="文鼎新粗黑"/>
            </a:rPr>
            <a:t>教授同意書、及會議流程後送軍訓室</a:t>
          </a:r>
          <a:r>
            <a:rPr lang="zh-TW" altLang="en-US" sz="2400" b="1" kern="1200" dirty="0" smtClean="0">
              <a:solidFill>
                <a:srgbClr val="000000"/>
              </a:solidFill>
              <a:latin typeface="+mn-ea"/>
              <a:ea typeface="+mn-ea"/>
              <a:cs typeface="文鼎新粗黑"/>
            </a:rPr>
            <a:t>。</a:t>
          </a:r>
          <a:endParaRPr lang="zh-TW" altLang="en-US" sz="2400" b="1" kern="1200" dirty="0">
            <a:latin typeface="+mn-ea"/>
            <a:ea typeface="+mn-ea"/>
          </a:endParaRPr>
        </a:p>
      </dsp:txBody>
      <dsp:txXfrm>
        <a:off x="0" y="502393"/>
        <a:ext cx="9150260" cy="22006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2AA6A-6B49-48B9-BD17-AA5477D3C361}">
      <dsp:nvSpPr>
        <dsp:cNvPr id="0" name=""/>
        <dsp:cNvSpPr/>
      </dsp:nvSpPr>
      <dsp:spPr>
        <a:xfrm>
          <a:off x="0" y="0"/>
          <a:ext cx="8969567" cy="8472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喪假</a:t>
          </a:r>
          <a:r>
            <a:rPr lang="en-US" altLang="zh-TW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訃聞</a:t>
          </a:r>
          <a:r>
            <a:rPr lang="en-US" altLang="zh-TW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可先致電</a:t>
          </a:r>
          <a:r>
            <a:rPr lang="en-US" altLang="zh-TW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03-2651415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358" y="41358"/>
        <a:ext cx="8886851" cy="764506"/>
      </dsp:txXfrm>
    </dsp:sp>
    <dsp:sp modelId="{4EEBD22B-D610-4C8D-ABEB-3C390E143345}">
      <dsp:nvSpPr>
        <dsp:cNvPr id="0" name=""/>
        <dsp:cNvSpPr/>
      </dsp:nvSpPr>
      <dsp:spPr>
        <a:xfrm>
          <a:off x="0" y="856109"/>
          <a:ext cx="8969567" cy="1296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784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856109"/>
        <a:ext cx="8969567" cy="12963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2AA6A-6B49-48B9-BD17-AA5477D3C361}">
      <dsp:nvSpPr>
        <dsp:cNvPr id="0" name=""/>
        <dsp:cNvSpPr/>
      </dsp:nvSpPr>
      <dsp:spPr>
        <a:xfrm>
          <a:off x="0" y="482599"/>
          <a:ext cx="8969567" cy="860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重大集會、院週會、系主任時間</a:t>
          </a:r>
          <a:endParaRPr lang="zh-TW" altLang="en-US" sz="4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004" y="524603"/>
        <a:ext cx="8885559" cy="776452"/>
      </dsp:txXfrm>
    </dsp:sp>
    <dsp:sp modelId="{4EEBD22B-D610-4C8D-ABEB-3C390E143345}">
      <dsp:nvSpPr>
        <dsp:cNvPr id="0" name=""/>
        <dsp:cNvSpPr/>
      </dsp:nvSpPr>
      <dsp:spPr>
        <a:xfrm>
          <a:off x="0" y="1606741"/>
          <a:ext cx="8969567" cy="131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78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上網請假，並依公告規定日期</a:t>
          </a:r>
          <a:r>
            <a:rPr lang="zh-TW" altLang="en-US" sz="2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事前持相關證明</a:t>
          </a:r>
          <a:r>
            <a:rPr lang="en-US" altLang="zh-TW" sz="2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屆時系教官會通知請假日期</a:t>
          </a:r>
          <a:r>
            <a:rPr lang="en-US" altLang="zh-TW" sz="2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8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完成核假。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06741"/>
        <a:ext cx="8969567" cy="131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2675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0" cy="502675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C625B799-F904-49B3-8DA2-DF32FB445820}" type="datetimeFigureOut">
              <a:rPr lang="zh-TW" altLang="en-US" smtClean="0"/>
              <a:t>2025/8/31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0" cy="502674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0" cy="502674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CA35543F-E9A0-4DBB-A05F-6BA4F946C9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246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2675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2675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7F3F8A28-C26D-4CDD-A500-6847EEF9E83C}" type="datetimeFigureOut">
              <a:rPr lang="zh-TW" altLang="en-US" smtClean="0"/>
              <a:t>2025/8/31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0" rIns="92720" bIns="4636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720" tIns="46360" rIns="92720" bIns="4636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2674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2674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C04FCC8E-D536-46D8-917D-7863695FF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04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0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4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8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53339"/>
            <a:ext cx="21336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53339"/>
            <a:ext cx="28956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5333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6713987"/>
            <a:ext cx="9147948" cy="1440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029" tIns="34014" rIns="68029" bIns="34014" rtlCol="0" anchor="ctr"/>
          <a:lstStyle/>
          <a:p>
            <a:pPr algn="ctr"/>
            <a:endParaRPr lang="zh-TW" altLang="en-US" sz="1125"/>
          </a:p>
        </p:txBody>
      </p:sp>
      <p:sp>
        <p:nvSpPr>
          <p:cNvPr id="8" name="矩形 7"/>
          <p:cNvSpPr/>
          <p:nvPr userDrawn="1"/>
        </p:nvSpPr>
        <p:spPr>
          <a:xfrm>
            <a:off x="3948" y="-27381"/>
            <a:ext cx="9144000" cy="7647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029" tIns="34014" rIns="68029" bIns="34014" rtlCol="0" anchor="ctr"/>
          <a:lstStyle/>
          <a:p>
            <a:pPr algn="ctr"/>
            <a:endParaRPr lang="zh-TW" altLang="en-US" sz="1125"/>
          </a:p>
        </p:txBody>
      </p:sp>
    </p:spTree>
    <p:extLst>
      <p:ext uri="{BB962C8B-B14F-4D97-AF65-F5344CB8AC3E}">
        <p14:creationId xmlns:p14="http://schemas.microsoft.com/office/powerpoint/2010/main" val="422735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113648" y="1643691"/>
            <a:ext cx="4548408" cy="491885"/>
          </a:xfrm>
          <a:prstGeom prst="rect">
            <a:avLst/>
          </a:prstGeom>
          <a:noFill/>
        </p:spPr>
        <p:txBody>
          <a:bodyPr wrap="square" lIns="68029" tIns="34014" rIns="68029" bIns="34014" rtlCol="0">
            <a:spAutoFit/>
          </a:bodyPr>
          <a:lstStyle/>
          <a:p>
            <a:r>
              <a:rPr lang="zh-TW" altLang="en-US" sz="27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感謝聆聽、敬請指教！</a:t>
            </a: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1043608" y="3424278"/>
            <a:ext cx="6480720" cy="905268"/>
          </a:xfrm>
          <a:prstGeom prst="rect">
            <a:avLst/>
          </a:prstGeom>
          <a:noFill/>
        </p:spPr>
        <p:txBody>
          <a:bodyPr wrap="square" lIns="68029" tIns="34014" rIns="68029" bIns="34014" rtlCol="0">
            <a:spAutoFit/>
          </a:bodyPr>
          <a:lstStyle/>
          <a:p>
            <a:r>
              <a:rPr lang="en-US" altLang="zh-TW" sz="1812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1812" dirty="0">
                <a:latin typeface="Arial" panose="020B0604020202020204" pitchFamily="34" charset="0"/>
                <a:cs typeface="Arial" panose="020B0604020202020204" pitchFamily="34" charset="0"/>
              </a:rPr>
              <a:t>ntelligence-driven</a:t>
            </a:r>
            <a:r>
              <a:rPr lang="en-US" altLang="zh-TW" sz="181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TW" sz="1812" b="1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TW" sz="1812" baseline="0" dirty="0">
                <a:latin typeface="Arial" panose="020B0604020202020204" pitchFamily="34" charset="0"/>
                <a:cs typeface="Arial" panose="020B0604020202020204" pitchFamily="34" charset="0"/>
              </a:rPr>
              <a:t>earning base on </a:t>
            </a:r>
            <a:r>
              <a:rPr lang="en-US" altLang="zh-TW" sz="1812" b="1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1812" baseline="0" dirty="0">
                <a:latin typeface="Arial" panose="020B0604020202020204" pitchFamily="34" charset="0"/>
                <a:cs typeface="Arial" panose="020B0604020202020204" pitchFamily="34" charset="0"/>
              </a:rPr>
              <a:t>ntegrated </a:t>
            </a:r>
          </a:p>
          <a:p>
            <a:r>
              <a:rPr lang="en-US" altLang="zh-TW" sz="1812" b="1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TW" sz="1812" baseline="0" dirty="0">
                <a:latin typeface="Arial" panose="020B0604020202020204" pitchFamily="34" charset="0"/>
                <a:cs typeface="Arial" panose="020B0604020202020204" pitchFamily="34" charset="0"/>
              </a:rPr>
              <a:t>lobal-oriented, and </a:t>
            </a:r>
            <a:r>
              <a:rPr lang="en-US" altLang="zh-TW" sz="1812" b="1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TW" sz="1812" baseline="0" dirty="0">
                <a:latin typeface="Arial" panose="020B0604020202020204" pitchFamily="34" charset="0"/>
                <a:cs typeface="Arial" panose="020B0604020202020204" pitchFamily="34" charset="0"/>
              </a:rPr>
              <a:t>olistic </a:t>
            </a:r>
            <a:r>
              <a:rPr lang="en-US" altLang="zh-TW" sz="1812" b="1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1812" baseline="0" dirty="0">
                <a:latin typeface="Arial" panose="020B0604020202020204" pitchFamily="34" charset="0"/>
                <a:cs typeface="Arial" panose="020B0604020202020204" pitchFamily="34" charset="0"/>
              </a:rPr>
              <a:t>eaching</a:t>
            </a:r>
            <a:endParaRPr lang="zh-TW" altLang="en-US" sz="18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30429\Desktop\封面色塊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26"/>
          <a:stretch/>
        </p:blipFill>
        <p:spPr bwMode="auto">
          <a:xfrm>
            <a:off x="-9617" y="5156794"/>
            <a:ext cx="9159058" cy="2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 userDrawn="1"/>
        </p:nvSpPr>
        <p:spPr>
          <a:xfrm>
            <a:off x="4680028" y="5439473"/>
            <a:ext cx="4463975" cy="299525"/>
          </a:xfrm>
          <a:prstGeom prst="rect">
            <a:avLst/>
          </a:prstGeom>
          <a:noFill/>
        </p:spPr>
        <p:txBody>
          <a:bodyPr wrap="square" lIns="68029" tIns="34014" rIns="68029" bIns="34014" rtlCol="0">
            <a:spAutoFit/>
          </a:bodyPr>
          <a:lstStyle/>
          <a:p>
            <a:pPr algn="ctr"/>
            <a:r>
              <a:rPr lang="zh-TW" altLang="en-US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全人教育 </a:t>
            </a:r>
            <a:r>
              <a:rPr lang="zh-TW" altLang="en-US" sz="687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75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產研價創 </a:t>
            </a:r>
            <a:r>
              <a:rPr lang="zh-TW" altLang="en-US" sz="687" b="1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</a:t>
            </a:r>
            <a:r>
              <a:rPr lang="zh-TW" altLang="en-US" sz="750" b="1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國際視野 </a:t>
            </a:r>
            <a:r>
              <a:rPr lang="zh-TW" altLang="en-US" sz="687" b="1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</a:t>
            </a:r>
            <a:r>
              <a:rPr lang="zh-TW" altLang="en-US" sz="750" b="1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學用合一</a:t>
            </a:r>
          </a:p>
        </p:txBody>
      </p:sp>
      <p:pic>
        <p:nvPicPr>
          <p:cNvPr id="11" name="Picture 2" descr="D:\1高教深耕\A.第一部分\6封面\計畫書封面\LOGO+i-light.pn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66" y="1053224"/>
            <a:ext cx="1458352" cy="19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4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534440" y="1125278"/>
            <a:ext cx="4548408" cy="1453687"/>
          </a:xfrm>
          <a:prstGeom prst="rect">
            <a:avLst/>
          </a:prstGeom>
          <a:noFill/>
        </p:spPr>
        <p:txBody>
          <a:bodyPr wrap="square" lIns="68029" tIns="34014" rIns="68029" bIns="34014" rtlCol="0">
            <a:spAutoFit/>
          </a:bodyPr>
          <a:lstStyle/>
          <a:p>
            <a:r>
              <a:rPr lang="zh-TW" altLang="en-US" sz="225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學生的光   </a:t>
            </a:r>
            <a:r>
              <a:rPr lang="en-US" altLang="zh-TW" sz="225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250" b="1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5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老師看得見</a:t>
            </a:r>
            <a:endParaRPr lang="en-US" altLang="zh-TW" sz="225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5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老師的光    上帝看得見</a:t>
            </a:r>
            <a:endParaRPr lang="en-US" altLang="zh-TW" sz="225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5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校友的光    世界看的見</a:t>
            </a:r>
            <a:endParaRPr lang="en-US" altLang="zh-TW" sz="225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5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上帝的光    充滿全校園</a:t>
            </a: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1043608" y="3424278"/>
            <a:ext cx="6480720" cy="905268"/>
          </a:xfrm>
          <a:prstGeom prst="rect">
            <a:avLst/>
          </a:prstGeom>
          <a:noFill/>
        </p:spPr>
        <p:txBody>
          <a:bodyPr wrap="square" lIns="68029" tIns="34014" rIns="68029" bIns="34014" rtlCol="0">
            <a:spAutoFit/>
          </a:bodyPr>
          <a:lstStyle/>
          <a:p>
            <a:r>
              <a:rPr lang="en-US" altLang="zh-TW" sz="1812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1812" dirty="0">
                <a:latin typeface="Arial" panose="020B0604020202020204" pitchFamily="34" charset="0"/>
                <a:cs typeface="Arial" panose="020B0604020202020204" pitchFamily="34" charset="0"/>
              </a:rPr>
              <a:t>ntelligence-driven</a:t>
            </a:r>
            <a:r>
              <a:rPr lang="en-US" altLang="zh-TW" sz="181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TW" sz="1812" b="1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TW" sz="1812" baseline="0" dirty="0">
                <a:latin typeface="Arial" panose="020B0604020202020204" pitchFamily="34" charset="0"/>
                <a:cs typeface="Arial" panose="020B0604020202020204" pitchFamily="34" charset="0"/>
              </a:rPr>
              <a:t>earning base on </a:t>
            </a:r>
            <a:r>
              <a:rPr lang="en-US" altLang="zh-TW" sz="1812" b="1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1812" baseline="0" dirty="0">
                <a:latin typeface="Arial" panose="020B0604020202020204" pitchFamily="34" charset="0"/>
                <a:cs typeface="Arial" panose="020B0604020202020204" pitchFamily="34" charset="0"/>
              </a:rPr>
              <a:t>ntegrated </a:t>
            </a:r>
          </a:p>
          <a:p>
            <a:r>
              <a:rPr lang="en-US" altLang="zh-TW" sz="1812" b="1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TW" sz="1812" baseline="0" dirty="0">
                <a:latin typeface="Arial" panose="020B0604020202020204" pitchFamily="34" charset="0"/>
                <a:cs typeface="Arial" panose="020B0604020202020204" pitchFamily="34" charset="0"/>
              </a:rPr>
              <a:t>lobal-oriented, and </a:t>
            </a:r>
            <a:r>
              <a:rPr lang="en-US" altLang="zh-TW" sz="1812" b="1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TW" sz="1812" baseline="0" dirty="0">
                <a:latin typeface="Arial" panose="020B0604020202020204" pitchFamily="34" charset="0"/>
                <a:cs typeface="Arial" panose="020B0604020202020204" pitchFamily="34" charset="0"/>
              </a:rPr>
              <a:t>olistic </a:t>
            </a:r>
            <a:r>
              <a:rPr lang="en-US" altLang="zh-TW" sz="1812" b="1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1812" baseline="0" dirty="0">
                <a:latin typeface="Arial" panose="020B0604020202020204" pitchFamily="34" charset="0"/>
                <a:cs typeface="Arial" panose="020B0604020202020204" pitchFamily="34" charset="0"/>
              </a:rPr>
              <a:t>eaching</a:t>
            </a:r>
            <a:endParaRPr lang="zh-TW" altLang="en-US" sz="18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30429\Desktop\封面色塊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26"/>
          <a:stretch/>
        </p:blipFill>
        <p:spPr bwMode="auto">
          <a:xfrm>
            <a:off x="-9617" y="4888084"/>
            <a:ext cx="9159058" cy="2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88742"/>
            <a:ext cx="4401416" cy="88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1高教深耕\A.第一部分\6封面\計畫書封面\LOGO+i-light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05" y="1245254"/>
            <a:ext cx="1458352" cy="19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79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4"/>
          </a:xfrm>
        </p:spPr>
        <p:txBody>
          <a:bodyPr/>
          <a:lstStyle>
            <a:lvl1pPr>
              <a:defRPr sz="2437"/>
            </a:lvl1pPr>
            <a:lvl2pPr>
              <a:defRPr sz="2062"/>
            </a:lvl2pPr>
            <a:lvl3pPr>
              <a:defRPr sz="1812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062"/>
            </a:lvl1pPr>
            <a:lvl2pPr marL="340180" indent="0">
              <a:buNone/>
              <a:defRPr sz="937"/>
            </a:lvl2pPr>
            <a:lvl3pPr marL="680360" indent="0">
              <a:buNone/>
              <a:defRPr sz="750"/>
            </a:lvl3pPr>
            <a:lvl4pPr marL="1020541" indent="0">
              <a:buNone/>
              <a:defRPr sz="687"/>
            </a:lvl4pPr>
            <a:lvl5pPr marL="1360721" indent="0">
              <a:buNone/>
              <a:defRPr sz="687"/>
            </a:lvl5pPr>
            <a:lvl6pPr marL="1700900" indent="0">
              <a:buNone/>
              <a:defRPr sz="687"/>
            </a:lvl6pPr>
            <a:lvl7pPr marL="2041081" indent="0">
              <a:buNone/>
              <a:defRPr sz="687"/>
            </a:lvl7pPr>
            <a:lvl8pPr marL="2381261" indent="0">
              <a:buNone/>
              <a:defRPr sz="687"/>
            </a:lvl8pPr>
            <a:lvl9pPr marL="2721440" indent="0">
              <a:buNone/>
              <a:defRPr sz="68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7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2437"/>
            </a:lvl1pPr>
            <a:lvl2pPr marL="340180" indent="0">
              <a:buNone/>
              <a:defRPr sz="2062"/>
            </a:lvl2pPr>
            <a:lvl3pPr marL="680360" indent="0">
              <a:buNone/>
              <a:defRPr sz="1812"/>
            </a:lvl3pPr>
            <a:lvl4pPr marL="1020541" indent="0">
              <a:buNone/>
              <a:defRPr sz="1500"/>
            </a:lvl4pPr>
            <a:lvl5pPr marL="1360721" indent="0">
              <a:buNone/>
              <a:defRPr sz="1500"/>
            </a:lvl5pPr>
            <a:lvl6pPr marL="1700900" indent="0">
              <a:buNone/>
              <a:defRPr sz="1500"/>
            </a:lvl6pPr>
            <a:lvl7pPr marL="2041081" indent="0">
              <a:buNone/>
              <a:defRPr sz="1500"/>
            </a:lvl7pPr>
            <a:lvl8pPr marL="2381261" indent="0">
              <a:buNone/>
              <a:defRPr sz="1500"/>
            </a:lvl8pPr>
            <a:lvl9pPr marL="272144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062"/>
            </a:lvl1pPr>
            <a:lvl2pPr marL="340180" indent="0">
              <a:buNone/>
              <a:defRPr sz="937"/>
            </a:lvl2pPr>
            <a:lvl3pPr marL="680360" indent="0">
              <a:buNone/>
              <a:defRPr sz="750"/>
            </a:lvl3pPr>
            <a:lvl4pPr marL="1020541" indent="0">
              <a:buNone/>
              <a:defRPr sz="687"/>
            </a:lvl4pPr>
            <a:lvl5pPr marL="1360721" indent="0">
              <a:buNone/>
              <a:defRPr sz="687"/>
            </a:lvl5pPr>
            <a:lvl6pPr marL="1700900" indent="0">
              <a:buNone/>
              <a:defRPr sz="687"/>
            </a:lvl6pPr>
            <a:lvl7pPr marL="2041081" indent="0">
              <a:buNone/>
              <a:defRPr sz="687"/>
            </a:lvl7pPr>
            <a:lvl8pPr marL="2381261" indent="0">
              <a:buNone/>
              <a:defRPr sz="687"/>
            </a:lvl8pPr>
            <a:lvl9pPr marL="2721440" indent="0">
              <a:buNone/>
              <a:defRPr sz="68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52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237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17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" y="6641976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40" tIns="34020" rIns="68040" bIns="34020" rtlCol="0" anchor="ctr"/>
          <a:lstStyle/>
          <a:p>
            <a:pPr algn="ctr"/>
            <a:endParaRPr lang="zh-TW" altLang="en-US" sz="1125"/>
          </a:p>
        </p:txBody>
      </p:sp>
      <p:pic>
        <p:nvPicPr>
          <p:cNvPr id="6" name="Picture 3" descr="C:\Users\72190\Desktop\0000020912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9"/>
          <a:stretch/>
        </p:blipFill>
        <p:spPr bwMode="auto">
          <a:xfrm>
            <a:off x="8270861" y="188803"/>
            <a:ext cx="812699" cy="61316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72190\Desktop\0000022323.jpe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8"/>
          <a:stretch/>
        </p:blipFill>
        <p:spPr bwMode="auto">
          <a:xfrm>
            <a:off x="5580736" y="196389"/>
            <a:ext cx="812699" cy="60557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72190\Desktop\0000021135.jpe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57" y="188643"/>
            <a:ext cx="781985" cy="61332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2190\Desktop\0000019745.jpe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"/>
          <a:stretch/>
        </p:blipFill>
        <p:spPr bwMode="auto">
          <a:xfrm>
            <a:off x="7350002" y="188642"/>
            <a:ext cx="831795" cy="61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72190\Desktop\學務處02.pn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16" y="6177460"/>
            <a:ext cx="1755758" cy="6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版面配置區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229600" cy="828092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>
            <a:lvl1pPr algn="l">
              <a:defRPr sz="3000" b="0"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357" y="962728"/>
            <a:ext cx="9144000" cy="54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40" tIns="34020" rIns="68040" bIns="34020" rtlCol="0" anchor="ctr"/>
          <a:lstStyle/>
          <a:p>
            <a:pPr algn="ctr"/>
            <a:endParaRPr lang="zh-TW" altLang="en-US" sz="1125"/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395536" y="1124746"/>
            <a:ext cx="8291264" cy="50014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3081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53338"/>
            <a:ext cx="21336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53338"/>
            <a:ext cx="28956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53338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6713986"/>
            <a:ext cx="9147948" cy="1440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3948" y="-27382"/>
            <a:ext cx="9144000" cy="7647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28513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48252"/>
            <a:ext cx="2133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2895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948" y="-27382"/>
            <a:ext cx="9144000" cy="7647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Picture 2" descr="C:\Users\30429\Desktop\封面色塊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26"/>
          <a:stretch/>
        </p:blipFill>
        <p:spPr bwMode="auto">
          <a:xfrm>
            <a:off x="-652" y="6308654"/>
            <a:ext cx="9159058" cy="5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0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3866" y="274639"/>
            <a:ext cx="7662937" cy="11430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858" y="1183158"/>
            <a:ext cx="9134142" cy="856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endParaRPr lang="zh-TW" altLang="en-US" sz="1350"/>
          </a:p>
        </p:txBody>
      </p:sp>
      <p:pic>
        <p:nvPicPr>
          <p:cNvPr id="3074" name="Picture 2" descr="D:\1高教深耕\A.第一部分\6封面\計畫書封面\LOGO+i-light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7" y="261477"/>
            <a:ext cx="621081" cy="8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7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0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4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8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48254"/>
            <a:ext cx="2133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48254"/>
            <a:ext cx="2895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4825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948" y="-27381"/>
            <a:ext cx="9144000" cy="7647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029" tIns="34014" rIns="68029" bIns="34014" rtlCol="0" anchor="ctr"/>
          <a:lstStyle/>
          <a:p>
            <a:pPr algn="ctr"/>
            <a:endParaRPr lang="zh-TW" altLang="en-US" sz="1125"/>
          </a:p>
        </p:txBody>
      </p:sp>
      <p:pic>
        <p:nvPicPr>
          <p:cNvPr id="9" name="Picture 2" descr="C:\Users\30429\Desktop\封面色塊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26"/>
          <a:stretch/>
        </p:blipFill>
        <p:spPr bwMode="auto">
          <a:xfrm>
            <a:off x="-652" y="6308655"/>
            <a:ext cx="9159058" cy="5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74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3866" y="274639"/>
            <a:ext cx="7662937" cy="11430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48252"/>
            <a:ext cx="2133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2895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858" y="1183158"/>
            <a:ext cx="9134142" cy="856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endParaRPr lang="zh-TW" altLang="en-US" sz="1350"/>
          </a:p>
        </p:txBody>
      </p:sp>
      <p:pic>
        <p:nvPicPr>
          <p:cNvPr id="3074" name="Picture 2" descr="C:\Users\30429\Desktop\封面色塊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9" b="42092"/>
          <a:stretch/>
        </p:blipFill>
        <p:spPr bwMode="auto">
          <a:xfrm>
            <a:off x="0" y="6750914"/>
            <a:ext cx="9134142" cy="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1高教深耕\A.第一部分\6封面\計畫書封面\LOGO+i-light.pn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7" y="261477"/>
            <a:ext cx="621081" cy="8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4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>
            <a:spLocks noChangeArrowheads="1"/>
          </p:cNvSpPr>
          <p:nvPr userDrawn="1"/>
        </p:nvSpPr>
        <p:spPr bwMode="auto">
          <a:xfrm flipV="1">
            <a:off x="0" y="-26988"/>
            <a:ext cx="9144000" cy="16510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lIns="63775" tIns="63775" rIns="63775" bIns="63775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4501" smtClean="0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8B2C-EADD-4B82-9F7B-7667E46DDC8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5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23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46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698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93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1162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39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62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859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0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475"/>
            </a:lvl1pPr>
            <a:lvl2pPr>
              <a:defRPr sz="217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475"/>
            </a:lvl1pPr>
            <a:lvl2pPr>
              <a:defRPr sz="217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72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08232" indent="0">
              <a:buNone/>
              <a:defRPr sz="1800" b="1"/>
            </a:lvl2pPr>
            <a:lvl3pPr marL="816465" indent="0">
              <a:buNone/>
              <a:defRPr sz="1575" b="1"/>
            </a:lvl3pPr>
            <a:lvl4pPr marL="1224698" indent="0">
              <a:buNone/>
              <a:defRPr sz="1425" b="1"/>
            </a:lvl4pPr>
            <a:lvl5pPr marL="1632930" indent="0">
              <a:buNone/>
              <a:defRPr sz="1425" b="1"/>
            </a:lvl5pPr>
            <a:lvl6pPr marL="2041162" indent="0">
              <a:buNone/>
              <a:defRPr sz="1425" b="1"/>
            </a:lvl6pPr>
            <a:lvl7pPr marL="2449395" indent="0">
              <a:buNone/>
              <a:defRPr sz="1425" b="1"/>
            </a:lvl7pPr>
            <a:lvl8pPr marL="2857627" indent="0">
              <a:buNone/>
              <a:defRPr sz="1425" b="1"/>
            </a:lvl8pPr>
            <a:lvl9pPr marL="3265859" indent="0">
              <a:buNone/>
              <a:defRPr sz="1425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08232" indent="0">
              <a:buNone/>
              <a:defRPr sz="1800" b="1"/>
            </a:lvl2pPr>
            <a:lvl3pPr marL="816465" indent="0">
              <a:buNone/>
              <a:defRPr sz="1575" b="1"/>
            </a:lvl3pPr>
            <a:lvl4pPr marL="1224698" indent="0">
              <a:buNone/>
              <a:defRPr sz="1425" b="1"/>
            </a:lvl4pPr>
            <a:lvl5pPr marL="1632930" indent="0">
              <a:buNone/>
              <a:defRPr sz="1425" b="1"/>
            </a:lvl5pPr>
            <a:lvl6pPr marL="2041162" indent="0">
              <a:buNone/>
              <a:defRPr sz="1425" b="1"/>
            </a:lvl6pPr>
            <a:lvl7pPr marL="2449395" indent="0">
              <a:buNone/>
              <a:defRPr sz="1425" b="1"/>
            </a:lvl7pPr>
            <a:lvl8pPr marL="2857627" indent="0">
              <a:buNone/>
              <a:defRPr sz="1425" b="1"/>
            </a:lvl8pPr>
            <a:lvl9pPr marL="3265859" indent="0">
              <a:buNone/>
              <a:defRPr sz="1425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7"/>
            <a:ext cx="4041775" cy="3951288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61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66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113648" y="1643690"/>
            <a:ext cx="4548408" cy="590263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zh-TW" altLang="en-US" sz="33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感謝聆聽、敬請指教！</a:t>
            </a:r>
            <a:endParaRPr lang="zh-TW" altLang="en-US" sz="33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1043608" y="3424277"/>
            <a:ext cx="6480720" cy="1113758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en-US" altLang="zh-TW" sz="2175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2175" dirty="0" smtClean="0">
                <a:latin typeface="Arial" panose="020B0604020202020204" pitchFamily="34" charset="0"/>
                <a:cs typeface="Arial" panose="020B0604020202020204" pitchFamily="34" charset="0"/>
              </a:rPr>
              <a:t>ntelligence-driven</a:t>
            </a:r>
            <a:r>
              <a:rPr lang="en-US" altLang="zh-TW" sz="2175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TW" sz="2175" b="1" baseline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TW" sz="2175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earning base on </a:t>
            </a:r>
            <a:r>
              <a:rPr lang="en-US" altLang="zh-TW" sz="2175" b="1" baseline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2175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ntegrated </a:t>
            </a:r>
          </a:p>
          <a:p>
            <a:r>
              <a:rPr lang="en-US" altLang="zh-TW" sz="2175" b="1" baseline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TW" sz="2175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lobal-oriented, and </a:t>
            </a:r>
            <a:r>
              <a:rPr lang="en-US" altLang="zh-TW" sz="2175" b="1" baseline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TW" sz="2175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olistic </a:t>
            </a:r>
            <a:r>
              <a:rPr lang="en-US" altLang="zh-TW" sz="2175" b="1" baseline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2175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eaching</a:t>
            </a:r>
            <a:endParaRPr lang="zh-TW" alt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30429\Desktop\封面色塊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26"/>
          <a:stretch/>
        </p:blipFill>
        <p:spPr bwMode="auto">
          <a:xfrm>
            <a:off x="-9617" y="5156793"/>
            <a:ext cx="9159058" cy="2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 userDrawn="1"/>
        </p:nvSpPr>
        <p:spPr>
          <a:xfrm>
            <a:off x="4680026" y="5439472"/>
            <a:ext cx="4463975" cy="359430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全人教育 </a:t>
            </a:r>
            <a:r>
              <a:rPr lang="zh-TW" altLang="en-US" sz="825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9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產研價創 </a:t>
            </a:r>
            <a:r>
              <a:rPr lang="zh-TW" altLang="en-US" sz="825" b="1" kern="1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</a:t>
            </a:r>
            <a:r>
              <a:rPr lang="zh-TW" altLang="en-US" sz="900" b="1" kern="1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國際視野 </a:t>
            </a:r>
            <a:r>
              <a:rPr lang="zh-TW" altLang="en-US" sz="825" b="1" kern="1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</a:t>
            </a:r>
            <a:r>
              <a:rPr lang="zh-TW" altLang="en-US" sz="900" b="1" kern="1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學用合一</a:t>
            </a:r>
            <a:endParaRPr lang="zh-TW" altLang="en-US" sz="1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2" descr="D:\1高教深耕\A.第一部分\6封面\計畫書封面\LOGO+i-light.pn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66" y="1053223"/>
            <a:ext cx="1458352" cy="19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78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534440" y="1125277"/>
            <a:ext cx="4548408" cy="1771478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zh-TW" altLang="en-US" sz="27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學生的光   </a:t>
            </a:r>
            <a:r>
              <a:rPr lang="en-US" altLang="zh-TW" sz="27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700" b="1" baseline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老師看得見</a:t>
            </a:r>
            <a:endParaRPr lang="en-US" altLang="zh-TW" sz="27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老師的光    上帝看得見</a:t>
            </a:r>
            <a:endParaRPr lang="en-US" altLang="zh-TW" sz="27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校友的光    世界看的見</a:t>
            </a:r>
            <a:endParaRPr lang="en-US" altLang="zh-TW" sz="27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上帝的光    充滿全校園</a:t>
            </a:r>
            <a:endParaRPr lang="zh-TW" altLang="en-US" sz="27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1043608" y="3424277"/>
            <a:ext cx="6480720" cy="1113758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en-US" altLang="zh-TW" sz="2175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2175" dirty="0" smtClean="0">
                <a:latin typeface="Arial" panose="020B0604020202020204" pitchFamily="34" charset="0"/>
                <a:cs typeface="Arial" panose="020B0604020202020204" pitchFamily="34" charset="0"/>
              </a:rPr>
              <a:t>ntelligence-driven</a:t>
            </a:r>
            <a:r>
              <a:rPr lang="en-US" altLang="zh-TW" sz="2175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TW" sz="2175" b="1" baseline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TW" sz="2175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earning base on </a:t>
            </a:r>
            <a:r>
              <a:rPr lang="en-US" altLang="zh-TW" sz="2175" b="1" baseline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2175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ntegrated </a:t>
            </a:r>
          </a:p>
          <a:p>
            <a:r>
              <a:rPr lang="en-US" altLang="zh-TW" sz="2175" b="1" baseline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TW" sz="2175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lobal-oriented, and </a:t>
            </a:r>
            <a:r>
              <a:rPr lang="en-US" altLang="zh-TW" sz="2175" b="1" baseline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TW" sz="2175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olistic </a:t>
            </a:r>
            <a:r>
              <a:rPr lang="en-US" altLang="zh-TW" sz="2175" b="1" baseline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2175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eaching</a:t>
            </a:r>
            <a:endParaRPr lang="zh-TW" alt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30429\Desktop\封面色塊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26"/>
          <a:stretch/>
        </p:blipFill>
        <p:spPr bwMode="auto">
          <a:xfrm>
            <a:off x="-9617" y="4888083"/>
            <a:ext cx="9159058" cy="2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88741"/>
            <a:ext cx="4401416" cy="88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1高教深耕\A.第一部分\6封面\計畫書封面\LOGO+i-light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05" y="1245253"/>
            <a:ext cx="1458352" cy="19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5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4"/>
          </a:xfrm>
        </p:spPr>
        <p:txBody>
          <a:bodyPr/>
          <a:lstStyle>
            <a:lvl1pPr>
              <a:defRPr sz="2925"/>
            </a:lvl1pPr>
            <a:lvl2pPr>
              <a:defRPr sz="2475"/>
            </a:lvl2pPr>
            <a:lvl3pPr>
              <a:defRPr sz="217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275"/>
            </a:lvl1pPr>
            <a:lvl2pPr marL="408232" indent="0">
              <a:buNone/>
              <a:defRPr sz="1125"/>
            </a:lvl2pPr>
            <a:lvl3pPr marL="816465" indent="0">
              <a:buNone/>
              <a:defRPr sz="900"/>
            </a:lvl3pPr>
            <a:lvl4pPr marL="1224698" indent="0">
              <a:buNone/>
              <a:defRPr sz="825"/>
            </a:lvl4pPr>
            <a:lvl5pPr marL="1632930" indent="0">
              <a:buNone/>
              <a:defRPr sz="825"/>
            </a:lvl5pPr>
            <a:lvl6pPr marL="2041162" indent="0">
              <a:buNone/>
              <a:defRPr sz="825"/>
            </a:lvl6pPr>
            <a:lvl7pPr marL="2449395" indent="0">
              <a:buNone/>
              <a:defRPr sz="825"/>
            </a:lvl7pPr>
            <a:lvl8pPr marL="2857627" indent="0">
              <a:buNone/>
              <a:defRPr sz="825"/>
            </a:lvl8pPr>
            <a:lvl9pPr marL="3265859" indent="0">
              <a:buNone/>
              <a:defRPr sz="82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26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2925"/>
            </a:lvl1pPr>
            <a:lvl2pPr marL="408232" indent="0">
              <a:buNone/>
              <a:defRPr sz="2475"/>
            </a:lvl2pPr>
            <a:lvl3pPr marL="816465" indent="0">
              <a:buNone/>
              <a:defRPr sz="2175"/>
            </a:lvl3pPr>
            <a:lvl4pPr marL="1224698" indent="0">
              <a:buNone/>
              <a:defRPr sz="1800"/>
            </a:lvl4pPr>
            <a:lvl5pPr marL="1632930" indent="0">
              <a:buNone/>
              <a:defRPr sz="1800"/>
            </a:lvl5pPr>
            <a:lvl6pPr marL="2041162" indent="0">
              <a:buNone/>
              <a:defRPr sz="1800"/>
            </a:lvl6pPr>
            <a:lvl7pPr marL="2449395" indent="0">
              <a:buNone/>
              <a:defRPr sz="1800"/>
            </a:lvl7pPr>
            <a:lvl8pPr marL="2857627" indent="0">
              <a:buNone/>
              <a:defRPr sz="1800"/>
            </a:lvl8pPr>
            <a:lvl9pPr marL="3265859" indent="0">
              <a:buNone/>
              <a:defRPr sz="1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275"/>
            </a:lvl1pPr>
            <a:lvl2pPr marL="408232" indent="0">
              <a:buNone/>
              <a:defRPr sz="1125"/>
            </a:lvl2pPr>
            <a:lvl3pPr marL="816465" indent="0">
              <a:buNone/>
              <a:defRPr sz="900"/>
            </a:lvl3pPr>
            <a:lvl4pPr marL="1224698" indent="0">
              <a:buNone/>
              <a:defRPr sz="825"/>
            </a:lvl4pPr>
            <a:lvl5pPr marL="1632930" indent="0">
              <a:buNone/>
              <a:defRPr sz="825"/>
            </a:lvl5pPr>
            <a:lvl6pPr marL="2041162" indent="0">
              <a:buNone/>
              <a:defRPr sz="825"/>
            </a:lvl6pPr>
            <a:lvl7pPr marL="2449395" indent="0">
              <a:buNone/>
              <a:defRPr sz="825"/>
            </a:lvl7pPr>
            <a:lvl8pPr marL="2857627" indent="0">
              <a:buNone/>
              <a:defRPr sz="825"/>
            </a:lvl8pPr>
            <a:lvl9pPr marL="3265859" indent="0">
              <a:buNone/>
              <a:defRPr sz="82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94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3868" y="274639"/>
            <a:ext cx="7662937" cy="11430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525345"/>
            <a:ext cx="2133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25345"/>
            <a:ext cx="2895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525345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858" y="1183159"/>
            <a:ext cx="9134142" cy="856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029" tIns="34014" rIns="68029" bIns="34014" rtlCol="0" anchor="ctr"/>
          <a:lstStyle/>
          <a:p>
            <a:pPr algn="ctr"/>
            <a:endParaRPr lang="zh-TW" altLang="en-US" sz="1125"/>
          </a:p>
        </p:txBody>
      </p:sp>
      <p:pic>
        <p:nvPicPr>
          <p:cNvPr id="3074" name="Picture 2" descr="D:\1高教深耕\A.第一部分\6封面\計畫書封面\LOGO+i-light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9" y="261478"/>
            <a:ext cx="621081" cy="8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35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90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67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" y="6641976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8" tIns="40824" rIns="81648" bIns="40824" rtlCol="0" anchor="ctr"/>
          <a:lstStyle/>
          <a:p>
            <a:pPr algn="ctr"/>
            <a:endParaRPr lang="zh-TW" altLang="en-US" sz="1350"/>
          </a:p>
        </p:txBody>
      </p:sp>
      <p:pic>
        <p:nvPicPr>
          <p:cNvPr id="6" name="Picture 3" descr="C:\Users\72190\Desktop\0000020912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29"/>
          <a:stretch/>
        </p:blipFill>
        <p:spPr bwMode="auto">
          <a:xfrm>
            <a:off x="8270859" y="188803"/>
            <a:ext cx="812699" cy="6131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72190\Desktop\0000022323.jpe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88"/>
          <a:stretch/>
        </p:blipFill>
        <p:spPr bwMode="auto">
          <a:xfrm>
            <a:off x="5580736" y="196388"/>
            <a:ext cx="812699" cy="60557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72190\Desktop\0000021135.jpe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55" y="188642"/>
            <a:ext cx="781985" cy="61332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2190\Desktop\0000019745.jpe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"/>
          <a:stretch/>
        </p:blipFill>
        <p:spPr bwMode="auto">
          <a:xfrm>
            <a:off x="7350000" y="188641"/>
            <a:ext cx="831795" cy="6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72190\Desktop\學務處02.pn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16" y="6177460"/>
            <a:ext cx="1755758" cy="6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版面配置區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28092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>
            <a:lvl1pPr algn="l">
              <a:defRPr sz="3600" b="0"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57" y="962727"/>
            <a:ext cx="9144000" cy="54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8" tIns="40824" rIns="81648" bIns="40824" rtlCol="0" anchor="ctr"/>
          <a:lstStyle/>
          <a:p>
            <a:pPr algn="ctr"/>
            <a:endParaRPr lang="zh-TW" altLang="en-US" sz="1350"/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395536" y="1124745"/>
            <a:ext cx="8291264" cy="50014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058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" y="6641976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8" tIns="40824" rIns="81648" bIns="40824" rtlCol="0" anchor="ctr"/>
          <a:lstStyle/>
          <a:p>
            <a:pPr algn="ctr"/>
            <a:endParaRPr lang="zh-TW" altLang="en-US" sz="1350"/>
          </a:p>
        </p:txBody>
      </p:sp>
      <p:pic>
        <p:nvPicPr>
          <p:cNvPr id="6" name="Picture 3" descr="C:\Users\72190\Desktop\0000020912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29"/>
          <a:stretch/>
        </p:blipFill>
        <p:spPr bwMode="auto">
          <a:xfrm>
            <a:off x="8270859" y="188803"/>
            <a:ext cx="812699" cy="6131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72190\Desktop\0000022323.jpe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88"/>
          <a:stretch/>
        </p:blipFill>
        <p:spPr bwMode="auto">
          <a:xfrm>
            <a:off x="5580736" y="196388"/>
            <a:ext cx="812699" cy="60557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72190\Desktop\0000021135.jpe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55" y="188642"/>
            <a:ext cx="781985" cy="61332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2190\Desktop\0000019745.jpe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"/>
          <a:stretch/>
        </p:blipFill>
        <p:spPr bwMode="auto">
          <a:xfrm>
            <a:off x="7350000" y="188641"/>
            <a:ext cx="831795" cy="6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72190\Desktop\學務處02.pn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16" y="6177460"/>
            <a:ext cx="1755758" cy="6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版面配置區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28092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>
            <a:lvl1pPr algn="l">
              <a:defRPr sz="3600" b="0"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57" y="962727"/>
            <a:ext cx="9144000" cy="54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8" tIns="40824" rIns="81648" bIns="40824" rtlCol="0" anchor="ctr"/>
          <a:lstStyle/>
          <a:p>
            <a:pPr algn="ctr"/>
            <a:endParaRPr lang="zh-TW" altLang="en-US" sz="1350"/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395536" y="1124745"/>
            <a:ext cx="8291264" cy="50014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6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" y="6641976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8" tIns="40824" rIns="81648" bIns="40824" rtlCol="0" anchor="ctr"/>
          <a:lstStyle/>
          <a:p>
            <a:pPr algn="ctr"/>
            <a:endParaRPr lang="zh-TW" altLang="en-US" sz="1350"/>
          </a:p>
        </p:txBody>
      </p:sp>
      <p:pic>
        <p:nvPicPr>
          <p:cNvPr id="6" name="Picture 3" descr="C:\Users\72190\Desktop\0000020912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29"/>
          <a:stretch/>
        </p:blipFill>
        <p:spPr bwMode="auto">
          <a:xfrm>
            <a:off x="8270859" y="188803"/>
            <a:ext cx="812699" cy="6131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72190\Desktop\0000022323.jpe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88"/>
          <a:stretch/>
        </p:blipFill>
        <p:spPr bwMode="auto">
          <a:xfrm>
            <a:off x="5580736" y="196388"/>
            <a:ext cx="812699" cy="60557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72190\Desktop\0000021135.jpe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55" y="188642"/>
            <a:ext cx="781985" cy="61332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2190\Desktop\0000019745.jpe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"/>
          <a:stretch/>
        </p:blipFill>
        <p:spPr bwMode="auto">
          <a:xfrm>
            <a:off x="7350000" y="188641"/>
            <a:ext cx="831795" cy="6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72190\Desktop\學務處02.pn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16" y="6177460"/>
            <a:ext cx="1755758" cy="6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版面配置區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28092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>
            <a:lvl1pPr algn="l">
              <a:defRPr sz="3600" b="0"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57" y="962727"/>
            <a:ext cx="9144000" cy="54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8" tIns="40824" rIns="81648" bIns="40824" rtlCol="0" anchor="ctr"/>
          <a:lstStyle/>
          <a:p>
            <a:pPr algn="ctr"/>
            <a:endParaRPr lang="zh-TW" altLang="en-US" sz="1350"/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395536" y="1124745"/>
            <a:ext cx="8291264" cy="50014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856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" y="6641976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8" tIns="40824" rIns="81648" bIns="40824" rtlCol="0" anchor="ctr"/>
          <a:lstStyle/>
          <a:p>
            <a:pPr algn="ctr"/>
            <a:endParaRPr lang="zh-TW" altLang="en-US" sz="1350"/>
          </a:p>
        </p:txBody>
      </p:sp>
      <p:pic>
        <p:nvPicPr>
          <p:cNvPr id="6" name="Picture 3" descr="C:\Users\72190\Desktop\0000020912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29"/>
          <a:stretch/>
        </p:blipFill>
        <p:spPr bwMode="auto">
          <a:xfrm>
            <a:off x="8270859" y="188803"/>
            <a:ext cx="812699" cy="6131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72190\Desktop\0000022323.jpe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88"/>
          <a:stretch/>
        </p:blipFill>
        <p:spPr bwMode="auto">
          <a:xfrm>
            <a:off x="5580736" y="196388"/>
            <a:ext cx="812699" cy="60557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72190\Desktop\0000021135.jpe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55" y="188642"/>
            <a:ext cx="781985" cy="61332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2190\Desktop\0000019745.jpe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"/>
          <a:stretch/>
        </p:blipFill>
        <p:spPr bwMode="auto">
          <a:xfrm>
            <a:off x="7350000" y="188641"/>
            <a:ext cx="831795" cy="6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72190\Desktop\學務處02.pn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16" y="6177460"/>
            <a:ext cx="1755758" cy="6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版面配置區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28092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>
            <a:lvl1pPr algn="l">
              <a:defRPr sz="3600" b="0"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57" y="962727"/>
            <a:ext cx="9144000" cy="54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8" tIns="40824" rIns="81648" bIns="40824" rtlCol="0" anchor="ctr"/>
          <a:lstStyle/>
          <a:p>
            <a:pPr algn="ctr"/>
            <a:endParaRPr lang="zh-TW" altLang="en-US" sz="1350"/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395536" y="1124745"/>
            <a:ext cx="8291264" cy="50014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07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3868" y="274639"/>
            <a:ext cx="7662937" cy="11430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48254"/>
            <a:ext cx="2133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48254"/>
            <a:ext cx="2895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4825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858" y="1183159"/>
            <a:ext cx="9134142" cy="856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029" tIns="34014" rIns="68029" bIns="34014" rtlCol="0" anchor="ctr"/>
          <a:lstStyle/>
          <a:p>
            <a:pPr algn="ctr"/>
            <a:endParaRPr lang="zh-TW" altLang="en-US" sz="1125"/>
          </a:p>
        </p:txBody>
      </p:sp>
      <p:pic>
        <p:nvPicPr>
          <p:cNvPr id="3074" name="Picture 2" descr="C:\Users\30429\Desktop\封面色塊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9" b="42092"/>
          <a:stretch/>
        </p:blipFill>
        <p:spPr bwMode="auto">
          <a:xfrm>
            <a:off x="0" y="6750915"/>
            <a:ext cx="9134142" cy="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1高教深耕\A.第一部分\6封面\計畫書封面\LOGO+i-light.pn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9" y="261478"/>
            <a:ext cx="621081" cy="8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>
            <a:spLocks noChangeArrowheads="1"/>
          </p:cNvSpPr>
          <p:nvPr userDrawn="1"/>
        </p:nvSpPr>
        <p:spPr bwMode="auto">
          <a:xfrm flipV="1">
            <a:off x="0" y="-26987"/>
            <a:ext cx="9144000" cy="16510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lIns="53146" tIns="53146" rIns="53146" bIns="53146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375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8B2C-EADD-4B82-9F7B-7667E46DDC8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4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0180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2pPr>
            <a:lvl3pPr marL="680360" indent="0">
              <a:buNone/>
              <a:defRPr sz="1187">
                <a:solidFill>
                  <a:schemeClr val="tx1">
                    <a:tint val="75000"/>
                  </a:schemeClr>
                </a:solidFill>
              </a:defRPr>
            </a:lvl3pPr>
            <a:lvl4pPr marL="1020541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4pPr>
            <a:lvl5pPr marL="1360721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5pPr>
            <a:lvl6pPr marL="170090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6pPr>
            <a:lvl7pPr marL="2041081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7pPr>
            <a:lvl8pPr marL="2381261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8pPr>
            <a:lvl9pPr marL="272144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64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2062"/>
            </a:lvl1pPr>
            <a:lvl2pPr>
              <a:defRPr sz="1812"/>
            </a:lvl2pPr>
            <a:lvl3pPr>
              <a:defRPr sz="1500"/>
            </a:lvl3pPr>
            <a:lvl4pPr>
              <a:defRPr sz="1312"/>
            </a:lvl4pPr>
            <a:lvl5pPr>
              <a:defRPr sz="1312"/>
            </a:lvl5pPr>
            <a:lvl6pPr>
              <a:defRPr sz="1312"/>
            </a:lvl6pPr>
            <a:lvl7pPr>
              <a:defRPr sz="1312"/>
            </a:lvl7pPr>
            <a:lvl8pPr>
              <a:defRPr sz="1312"/>
            </a:lvl8pPr>
            <a:lvl9pPr>
              <a:defRPr sz="131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062"/>
            </a:lvl1pPr>
            <a:lvl2pPr>
              <a:defRPr sz="1812"/>
            </a:lvl2pPr>
            <a:lvl3pPr>
              <a:defRPr sz="1500"/>
            </a:lvl3pPr>
            <a:lvl4pPr>
              <a:defRPr sz="1312"/>
            </a:lvl4pPr>
            <a:lvl5pPr>
              <a:defRPr sz="1312"/>
            </a:lvl5pPr>
            <a:lvl6pPr>
              <a:defRPr sz="1312"/>
            </a:lvl6pPr>
            <a:lvl7pPr>
              <a:defRPr sz="1312"/>
            </a:lvl7pPr>
            <a:lvl8pPr>
              <a:defRPr sz="1312"/>
            </a:lvl8pPr>
            <a:lvl9pPr>
              <a:defRPr sz="131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12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1812" b="1"/>
            </a:lvl1pPr>
            <a:lvl2pPr marL="340180" indent="0">
              <a:buNone/>
              <a:defRPr sz="1500" b="1"/>
            </a:lvl2pPr>
            <a:lvl3pPr marL="680360" indent="0">
              <a:buNone/>
              <a:defRPr sz="1312" b="1"/>
            </a:lvl3pPr>
            <a:lvl4pPr marL="1020541" indent="0">
              <a:buNone/>
              <a:defRPr sz="1187" b="1"/>
            </a:lvl4pPr>
            <a:lvl5pPr marL="1360721" indent="0">
              <a:buNone/>
              <a:defRPr sz="1187" b="1"/>
            </a:lvl5pPr>
            <a:lvl6pPr marL="1700900" indent="0">
              <a:buNone/>
              <a:defRPr sz="1187" b="1"/>
            </a:lvl6pPr>
            <a:lvl7pPr marL="2041081" indent="0">
              <a:buNone/>
              <a:defRPr sz="1187" b="1"/>
            </a:lvl7pPr>
            <a:lvl8pPr marL="2381261" indent="0">
              <a:buNone/>
              <a:defRPr sz="1187" b="1"/>
            </a:lvl8pPr>
            <a:lvl9pPr marL="2721440" indent="0">
              <a:buNone/>
              <a:defRPr sz="118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1812"/>
            </a:lvl1pPr>
            <a:lvl2pPr>
              <a:defRPr sz="1500"/>
            </a:lvl2pPr>
            <a:lvl3pPr>
              <a:defRPr sz="1312"/>
            </a:lvl3pPr>
            <a:lvl4pPr>
              <a:defRPr sz="1187"/>
            </a:lvl4pPr>
            <a:lvl5pPr>
              <a:defRPr sz="1187"/>
            </a:lvl5pPr>
            <a:lvl6pPr>
              <a:defRPr sz="1187"/>
            </a:lvl6pPr>
            <a:lvl7pPr>
              <a:defRPr sz="1187"/>
            </a:lvl7pPr>
            <a:lvl8pPr>
              <a:defRPr sz="1187"/>
            </a:lvl8pPr>
            <a:lvl9pPr>
              <a:defRPr sz="118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75" cy="639763"/>
          </a:xfrm>
        </p:spPr>
        <p:txBody>
          <a:bodyPr anchor="b"/>
          <a:lstStyle>
            <a:lvl1pPr marL="0" indent="0">
              <a:buNone/>
              <a:defRPr sz="1812" b="1"/>
            </a:lvl1pPr>
            <a:lvl2pPr marL="340180" indent="0">
              <a:buNone/>
              <a:defRPr sz="1500" b="1"/>
            </a:lvl2pPr>
            <a:lvl3pPr marL="680360" indent="0">
              <a:buNone/>
              <a:defRPr sz="1312" b="1"/>
            </a:lvl3pPr>
            <a:lvl4pPr marL="1020541" indent="0">
              <a:buNone/>
              <a:defRPr sz="1187" b="1"/>
            </a:lvl4pPr>
            <a:lvl5pPr marL="1360721" indent="0">
              <a:buNone/>
              <a:defRPr sz="1187" b="1"/>
            </a:lvl5pPr>
            <a:lvl6pPr marL="1700900" indent="0">
              <a:buNone/>
              <a:defRPr sz="1187" b="1"/>
            </a:lvl6pPr>
            <a:lvl7pPr marL="2041081" indent="0">
              <a:buNone/>
              <a:defRPr sz="1187" b="1"/>
            </a:lvl7pPr>
            <a:lvl8pPr marL="2381261" indent="0">
              <a:buNone/>
              <a:defRPr sz="1187" b="1"/>
            </a:lvl8pPr>
            <a:lvl9pPr marL="2721440" indent="0">
              <a:buNone/>
              <a:defRPr sz="118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0" y="2174878"/>
            <a:ext cx="4041775" cy="3951288"/>
          </a:xfrm>
        </p:spPr>
        <p:txBody>
          <a:bodyPr/>
          <a:lstStyle>
            <a:lvl1pPr>
              <a:defRPr sz="1812"/>
            </a:lvl1pPr>
            <a:lvl2pPr>
              <a:defRPr sz="1500"/>
            </a:lvl2pPr>
            <a:lvl3pPr>
              <a:defRPr sz="1312"/>
            </a:lvl3pPr>
            <a:lvl4pPr>
              <a:defRPr sz="1187"/>
            </a:lvl4pPr>
            <a:lvl5pPr>
              <a:defRPr sz="1187"/>
            </a:lvl5pPr>
            <a:lvl6pPr>
              <a:defRPr sz="1187"/>
            </a:lvl6pPr>
            <a:lvl7pPr>
              <a:defRPr sz="1187"/>
            </a:lvl7pPr>
            <a:lvl8pPr>
              <a:defRPr sz="1187"/>
            </a:lvl8pPr>
            <a:lvl9pPr>
              <a:defRPr sz="118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20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86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8833" tIns="54416" rIns="108833" bIns="54416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108833" tIns="54416" rIns="108833" bIns="54416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8833" tIns="54416" rIns="108833" bIns="54416" rtlCol="0" anchor="ctr"/>
          <a:lstStyle>
            <a:lvl1pPr algn="l">
              <a:defRPr sz="9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8833" tIns="54416" rIns="108833" bIns="54416" rtlCol="0" anchor="ctr"/>
          <a:lstStyle>
            <a:lvl1pPr algn="ctr">
              <a:defRPr sz="9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8833" tIns="54416" rIns="108833" bIns="54416" rtlCol="0" anchor="ctr"/>
          <a:lstStyle>
            <a:lvl1pPr algn="r">
              <a:defRPr sz="10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099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</p:sldLayoutIdLst>
  <p:hf sldNum="0" hdr="0" ftr="0" dt="0"/>
  <p:txStyles>
    <p:titleStyle>
      <a:lvl1pPr algn="ctr" defTabSz="680360" rtl="0" eaLnBrk="1" latinLnBrk="0" hangingPunct="1">
        <a:spcBef>
          <a:spcPct val="0"/>
        </a:spcBef>
        <a:buNone/>
        <a:defRPr sz="32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5135" indent="-255135" algn="l" defTabSz="680360" rtl="0" eaLnBrk="1" latinLnBrk="0" hangingPunct="1">
        <a:spcBef>
          <a:spcPct val="20000"/>
        </a:spcBef>
        <a:buFont typeface="Arial" pitchFamily="34" charset="0"/>
        <a:buChar char="•"/>
        <a:defRPr sz="2437" kern="1200">
          <a:solidFill>
            <a:schemeClr val="tx1"/>
          </a:solidFill>
          <a:latin typeface="+mn-lt"/>
          <a:ea typeface="+mn-ea"/>
          <a:cs typeface="+mn-cs"/>
        </a:defRPr>
      </a:lvl1pPr>
      <a:lvl2pPr marL="552793" indent="-212613" algn="l" defTabSz="680360" rtl="0" eaLnBrk="1" latinLnBrk="0" hangingPunct="1">
        <a:spcBef>
          <a:spcPct val="20000"/>
        </a:spcBef>
        <a:buFont typeface="Arial" pitchFamily="34" charset="0"/>
        <a:buChar char="–"/>
        <a:defRPr sz="2062" kern="1200">
          <a:solidFill>
            <a:schemeClr val="tx1"/>
          </a:solidFill>
          <a:latin typeface="+mn-lt"/>
          <a:ea typeface="+mn-ea"/>
          <a:cs typeface="+mn-cs"/>
        </a:defRPr>
      </a:lvl2pPr>
      <a:lvl3pPr marL="850450" indent="-170090" algn="l" defTabSz="680360" rtl="0" eaLnBrk="1" latinLnBrk="0" hangingPunct="1">
        <a:spcBef>
          <a:spcPct val="20000"/>
        </a:spcBef>
        <a:buFont typeface="Arial" pitchFamily="34" charset="0"/>
        <a:buChar char="•"/>
        <a:defRPr sz="1812" kern="1200">
          <a:solidFill>
            <a:schemeClr val="tx1"/>
          </a:solidFill>
          <a:latin typeface="+mn-lt"/>
          <a:ea typeface="+mn-ea"/>
          <a:cs typeface="+mn-cs"/>
        </a:defRPr>
      </a:lvl3pPr>
      <a:lvl4pPr marL="1190631" indent="-170090" algn="l" defTabSz="68036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810" indent="-170090" algn="l" defTabSz="68036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0990" indent="-170090" algn="l" defTabSz="6803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1170" indent="-170090" algn="l" defTabSz="6803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51351" indent="-170090" algn="l" defTabSz="6803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91530" indent="-170090" algn="l" defTabSz="6803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0360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1pPr>
      <a:lvl2pPr marL="340180" algn="l" defTabSz="680360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680360" algn="l" defTabSz="680360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1" algn="l" defTabSz="680360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4pPr>
      <a:lvl5pPr marL="1360721" algn="l" defTabSz="680360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5pPr>
      <a:lvl6pPr marL="1700900" algn="l" defTabSz="680360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6pPr>
      <a:lvl7pPr marL="2041081" algn="l" defTabSz="680360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7pPr>
      <a:lvl8pPr marL="2381261" algn="l" defTabSz="680360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0" algn="l" defTabSz="680360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8833" tIns="54416" rIns="108833" bIns="54416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108833" tIns="54416" rIns="108833" bIns="5441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8833" tIns="54416" rIns="108833" bIns="54416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8833" tIns="54416" rIns="108833" bIns="54416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108833" tIns="54416" rIns="108833" bIns="54416" rtlCol="0" anchor="ctr"/>
          <a:lstStyle>
            <a:lvl1pPr algn="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814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  <p:sldLayoutId id="2147483945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816465" rtl="0" eaLnBrk="1" latinLnBrk="0" hangingPunct="1">
        <a:spcBef>
          <a:spcPct val="0"/>
        </a:spcBef>
        <a:buNone/>
        <a:defRPr sz="39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74" indent="-306174" algn="l" defTabSz="816465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1pPr>
      <a:lvl2pPr marL="663378" indent="-255146" algn="l" defTabSz="816465" rtl="0" eaLnBrk="1" latinLnBrk="0" hangingPunct="1">
        <a:spcBef>
          <a:spcPct val="20000"/>
        </a:spcBef>
        <a:buFont typeface="Arial" pitchFamily="34" charset="0"/>
        <a:buChar char="–"/>
        <a:defRPr sz="2475" kern="1200">
          <a:solidFill>
            <a:schemeClr val="tx1"/>
          </a:solidFill>
          <a:latin typeface="+mn-lt"/>
          <a:ea typeface="+mn-ea"/>
          <a:cs typeface="+mn-cs"/>
        </a:defRPr>
      </a:lvl2pPr>
      <a:lvl3pPr marL="1020581" indent="-204116" algn="l" defTabSz="816465" rtl="0" eaLnBrk="1" latinLnBrk="0" hangingPunct="1">
        <a:spcBef>
          <a:spcPct val="20000"/>
        </a:spcBef>
        <a:buFont typeface="Arial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428814" indent="-204116" algn="l" defTabSz="81646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046" indent="-204116" algn="l" defTabSz="81646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278" indent="-204116" algn="l" defTabSz="81646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510" indent="-204116" algn="l" defTabSz="81646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744" indent="-204116" algn="l" defTabSz="81646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975" indent="-204116" algn="l" defTabSz="81646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16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32" algn="l" defTabSz="816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465" algn="l" defTabSz="816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698" algn="l" defTabSz="816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930" algn="l" defTabSz="816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162" algn="l" defTabSz="816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395" algn="l" defTabSz="816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627" algn="l" defTabSz="816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859" algn="l" defTabSz="8164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92"/>
            <a:ext cx="7772400" cy="27130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</a:rPr>
              <a:t>中原大學資工系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/>
            </a:r>
            <a:br>
              <a:rPr lang="en-US" altLang="zh-TW" sz="3600" b="1" dirty="0" smtClean="0">
                <a:solidFill>
                  <a:srgbClr val="7030A0"/>
                </a:solidFill>
              </a:rPr>
            </a:br>
            <a:r>
              <a:rPr lang="zh-TW" altLang="en-US" sz="4400" b="1" dirty="0">
                <a:solidFill>
                  <a:srgbClr val="7030A0"/>
                </a:solidFill>
              </a:rPr>
              <a:t>暨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TW" altLang="en-US" sz="3600" b="1" dirty="0">
                <a:solidFill>
                  <a:srgbClr val="7030A0"/>
                </a:solidFill>
              </a:rPr>
              <a:t>智慧運算與大數據學士班</a:t>
            </a:r>
            <a:r>
              <a:rPr lang="en-US" altLang="zh-TW" dirty="0" smtClean="0">
                <a:solidFill>
                  <a:srgbClr val="7030A0"/>
                </a:solidFill>
              </a:rPr>
              <a:t/>
            </a:r>
            <a:br>
              <a:rPr lang="en-US" altLang="zh-TW" dirty="0" smtClean="0">
                <a:solidFill>
                  <a:srgbClr val="7030A0"/>
                </a:solidFill>
              </a:rPr>
            </a:br>
            <a:r>
              <a:rPr lang="en-US" altLang="zh-TW" sz="3600" b="1" dirty="0" smtClean="0">
                <a:solidFill>
                  <a:srgbClr val="C00000"/>
                </a:solidFill>
              </a:rPr>
              <a:t>114-1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宣導資料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99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3866" y="274639"/>
            <a:ext cx="7662937" cy="7605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dirty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中原大學學生</a:t>
            </a:r>
            <a:r>
              <a:rPr kumimoji="1"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請假相關證明</a:t>
            </a:r>
            <a:endParaRPr kumimoji="1" lang="zh-TW" altLang="en-US" sz="3600" dirty="0">
              <a:solidFill>
                <a:schemeClr val="accent5">
                  <a:lumMod val="50000"/>
                </a:schemeClr>
              </a:solidFill>
              <a:latin typeface="Arial"/>
              <a:ea typeface="DFKai-SB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731014"/>
              </p:ext>
            </p:extLst>
          </p:nvPr>
        </p:nvGraphicFramePr>
        <p:xfrm>
          <a:off x="174433" y="1246910"/>
          <a:ext cx="8969567" cy="324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內容版面配置區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141022"/>
              </p:ext>
            </p:extLst>
          </p:nvPr>
        </p:nvGraphicFramePr>
        <p:xfrm>
          <a:off x="0" y="4493678"/>
          <a:ext cx="9150260" cy="270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869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3866" y="274639"/>
            <a:ext cx="7662937" cy="7605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dirty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中原大學學生</a:t>
            </a:r>
            <a:r>
              <a:rPr kumimoji="1"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請假注意事項</a:t>
            </a:r>
            <a:endParaRPr kumimoji="1" lang="zh-TW" altLang="en-US" sz="3600" dirty="0">
              <a:solidFill>
                <a:schemeClr val="accent5">
                  <a:lumMod val="50000"/>
                </a:schemeClr>
              </a:solidFill>
              <a:latin typeface="Arial"/>
              <a:ea typeface="DFKai-SB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966718"/>
              </p:ext>
            </p:extLst>
          </p:nvPr>
        </p:nvGraphicFramePr>
        <p:xfrm>
          <a:off x="174430" y="1401290"/>
          <a:ext cx="8969567" cy="216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內容版面配置區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483950"/>
              </p:ext>
            </p:extLst>
          </p:nvPr>
        </p:nvGraphicFramePr>
        <p:xfrm>
          <a:off x="174429" y="2187998"/>
          <a:ext cx="8969567" cy="292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內容版面配置區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38417"/>
              </p:ext>
            </p:extLst>
          </p:nvPr>
        </p:nvGraphicFramePr>
        <p:xfrm>
          <a:off x="326829" y="2340398"/>
          <a:ext cx="8969567" cy="292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4545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10" y="1417639"/>
            <a:ext cx="8455232" cy="49698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6763" y="4863727"/>
            <a:ext cx="7562208" cy="788928"/>
          </a:xfrm>
          <a:prstGeom prst="rect">
            <a:avLst/>
          </a:prstGeom>
          <a:noFill/>
          <a:ln w="444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FKai-SB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3866" y="1"/>
            <a:ext cx="7662937" cy="1151906"/>
          </a:xfrm>
          <a:custGeom>
            <a:avLst/>
            <a:gdLst>
              <a:gd name="connsiteX0" fmla="*/ 0 w 4385287"/>
              <a:gd name="connsiteY0" fmla="*/ 78722 h 472320"/>
              <a:gd name="connsiteX1" fmla="*/ 78722 w 4385287"/>
              <a:gd name="connsiteY1" fmla="*/ 0 h 472320"/>
              <a:gd name="connsiteX2" fmla="*/ 4306565 w 4385287"/>
              <a:gd name="connsiteY2" fmla="*/ 0 h 472320"/>
              <a:gd name="connsiteX3" fmla="*/ 4385287 w 4385287"/>
              <a:gd name="connsiteY3" fmla="*/ 78722 h 472320"/>
              <a:gd name="connsiteX4" fmla="*/ 4385287 w 4385287"/>
              <a:gd name="connsiteY4" fmla="*/ 393598 h 472320"/>
              <a:gd name="connsiteX5" fmla="*/ 4306565 w 4385287"/>
              <a:gd name="connsiteY5" fmla="*/ 472320 h 472320"/>
              <a:gd name="connsiteX6" fmla="*/ 78722 w 4385287"/>
              <a:gd name="connsiteY6" fmla="*/ 472320 h 472320"/>
              <a:gd name="connsiteX7" fmla="*/ 0 w 4385287"/>
              <a:gd name="connsiteY7" fmla="*/ 393598 h 472320"/>
              <a:gd name="connsiteX8" fmla="*/ 0 w 4385287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5287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4306565" y="0"/>
                </a:lnTo>
                <a:cubicBezTo>
                  <a:pt x="4350042" y="0"/>
                  <a:pt x="4385287" y="35245"/>
                  <a:pt x="4385287" y="78722"/>
                </a:cubicBezTo>
                <a:lnTo>
                  <a:pt x="4385287" y="393598"/>
                </a:lnTo>
                <a:cubicBezTo>
                  <a:pt x="4385287" y="437075"/>
                  <a:pt x="4350042" y="472320"/>
                  <a:pt x="4306565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olidFill>
            <a:srgbClr val="0080A2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88810" tIns="23057" rIns="188810" bIns="23057" numCol="1" spcCol="1270" anchor="ctr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學生請假家長證明書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範例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3866" y="274639"/>
            <a:ext cx="7662937" cy="921115"/>
          </a:xfrm>
        </p:spPr>
        <p:txBody>
          <a:bodyPr>
            <a:noAutofit/>
          </a:bodyPr>
          <a:lstStyle/>
          <a:p>
            <a:r>
              <a:rPr lang="zh-TW" altLang="en-US" sz="5400" dirty="0" smtClean="0"/>
              <a:t>中原大學</a:t>
            </a:r>
            <a:r>
              <a:rPr lang="zh-TW" altLang="en-US" sz="5400" dirty="0" smtClean="0">
                <a:solidFill>
                  <a:srgbClr val="7030A0"/>
                </a:solidFill>
              </a:rPr>
              <a:t>公假</a:t>
            </a:r>
            <a:r>
              <a:rPr lang="zh-TW" altLang="en-US" sz="5400" dirty="0" smtClean="0"/>
              <a:t>定義</a:t>
            </a:r>
            <a:endParaRPr lang="zh-TW" altLang="en-US" sz="54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178130" y="1428509"/>
            <a:ext cx="8965870" cy="519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7" tIns="45703" rIns="91407" bIns="45703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因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公請假須依照規定辦理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手續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檢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附公差派遣同意及相關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文件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marL="449263" marR="0" lvl="0" indent="-449263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(1)</a:t>
            </a:r>
            <a:r>
              <a:rPr kumimoji="1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代表</a:t>
            </a:r>
            <a:r>
              <a:rPr kumimoji="1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國家參加比賽或活動</a:t>
            </a:r>
            <a:r>
              <a:rPr kumimoji="1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者。</a:t>
            </a:r>
          </a:p>
          <a:p>
            <a:pPr marL="715963" marR="0" lvl="0" indent="-715963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(2)</a:t>
            </a:r>
            <a:r>
              <a:rPr kumimoji="1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經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選派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代表學校參加校外或校際正式活動或比賽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者。</a:t>
            </a: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(3)</a:t>
            </a:r>
            <a:r>
              <a:rPr kumimoji="1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經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選派出席學校各級會議者</a:t>
            </a:r>
            <a:r>
              <a:rPr kumimoji="1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715963" marR="0" lvl="0" indent="-715963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(4)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有關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兵役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事項，及其他有關政府規定必須應召者。</a:t>
            </a:r>
          </a:p>
          <a:p>
            <a:pPr marL="715963" lvl="0" indent="-715963" defTabSz="9144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(5)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支援學校各項事務活動，經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一級單位認可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者</a:t>
            </a:r>
            <a:r>
              <a:rPr kumimoji="1" lang="zh-TW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715963" marR="0" lvl="0" indent="-715963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(6)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因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原住民族身分辦理歲時祭儀請假者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15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7"/>
          <p:cNvSpPr>
            <a:spLocks noGrp="1"/>
          </p:cNvSpPr>
          <p:nvPr>
            <p:ph type="title"/>
          </p:nvPr>
        </p:nvSpPr>
        <p:spPr>
          <a:xfrm>
            <a:off x="60960" y="0"/>
            <a:ext cx="9083040" cy="1143000"/>
          </a:xfrm>
          <a:custGeom>
            <a:avLst/>
            <a:gdLst>
              <a:gd name="connsiteX0" fmla="*/ 0 w 4385287"/>
              <a:gd name="connsiteY0" fmla="*/ 78722 h 472320"/>
              <a:gd name="connsiteX1" fmla="*/ 78722 w 4385287"/>
              <a:gd name="connsiteY1" fmla="*/ 0 h 472320"/>
              <a:gd name="connsiteX2" fmla="*/ 4306565 w 4385287"/>
              <a:gd name="connsiteY2" fmla="*/ 0 h 472320"/>
              <a:gd name="connsiteX3" fmla="*/ 4385287 w 4385287"/>
              <a:gd name="connsiteY3" fmla="*/ 78722 h 472320"/>
              <a:gd name="connsiteX4" fmla="*/ 4385287 w 4385287"/>
              <a:gd name="connsiteY4" fmla="*/ 393598 h 472320"/>
              <a:gd name="connsiteX5" fmla="*/ 4306565 w 4385287"/>
              <a:gd name="connsiteY5" fmla="*/ 472320 h 472320"/>
              <a:gd name="connsiteX6" fmla="*/ 78722 w 4385287"/>
              <a:gd name="connsiteY6" fmla="*/ 472320 h 472320"/>
              <a:gd name="connsiteX7" fmla="*/ 0 w 4385287"/>
              <a:gd name="connsiteY7" fmla="*/ 393598 h 472320"/>
              <a:gd name="connsiteX8" fmla="*/ 0 w 4385287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5287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4306565" y="0"/>
                </a:lnTo>
                <a:cubicBezTo>
                  <a:pt x="4350042" y="0"/>
                  <a:pt x="4385287" y="35245"/>
                  <a:pt x="4385287" y="78722"/>
                </a:cubicBezTo>
                <a:lnTo>
                  <a:pt x="4385287" y="393598"/>
                </a:lnTo>
                <a:cubicBezTo>
                  <a:pt x="4385287" y="437075"/>
                  <a:pt x="4350042" y="472320"/>
                  <a:pt x="4306565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olidFill>
            <a:srgbClr val="0080A2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88810" tIns="23057" rIns="188810" bIns="23057" numCol="1" spcCol="1270" anchor="ctr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公差假請假程序單範例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-3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日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不含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以上列印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zh-TW" altLang="en-US" sz="3600" dirty="0">
                <a:solidFill>
                  <a:prstClr val="white"/>
                </a:solidFill>
                <a:cs typeface="+mn-cs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請假系統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自行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列印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3040" y="1976846"/>
            <a:ext cx="862149" cy="4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332279" y="1976846"/>
            <a:ext cx="978464" cy="4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20338" y="1776549"/>
            <a:ext cx="978464" cy="4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609570" y="1957252"/>
            <a:ext cx="978464" cy="4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930301" y="2427515"/>
            <a:ext cx="2097515" cy="4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894114" y="2227218"/>
            <a:ext cx="2495006" cy="4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894114" y="2629989"/>
            <a:ext cx="2495006" cy="4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416297" y="1576252"/>
            <a:ext cx="1558834" cy="4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894114" y="3135086"/>
            <a:ext cx="2495006" cy="14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780313" y="3135086"/>
            <a:ext cx="2495006" cy="14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463040" y="3544391"/>
            <a:ext cx="2495006" cy="52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177720" y="3522619"/>
            <a:ext cx="2495006" cy="52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486466" y="5040087"/>
            <a:ext cx="2495006" cy="52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783" y="6383383"/>
            <a:ext cx="1795216" cy="269966"/>
          </a:xfrm>
          <a:prstGeom prst="rect">
            <a:avLst/>
          </a:prstGeom>
        </p:spPr>
      </p:pic>
      <p:pic>
        <p:nvPicPr>
          <p:cNvPr id="21" name="內容版面配置區 2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961" y="1306910"/>
            <a:ext cx="9032039" cy="5476442"/>
          </a:xfrm>
          <a:prstGeom prst="rect">
            <a:avLst/>
          </a:prstGeom>
        </p:spPr>
      </p:pic>
      <p:sp>
        <p:nvSpPr>
          <p:cNvPr id="23" name="向下箭號圖說文字 22"/>
          <p:cNvSpPr/>
          <p:nvPr/>
        </p:nvSpPr>
        <p:spPr>
          <a:xfrm>
            <a:off x="1715589" y="2766221"/>
            <a:ext cx="2804159" cy="512557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知道</a:t>
            </a:r>
            <a:r>
              <a:rPr lang="zh-TW" altLang="en-US" dirty="0"/>
              <a:t>計畫編號後填寫</a:t>
            </a:r>
          </a:p>
        </p:txBody>
      </p:sp>
      <p:sp>
        <p:nvSpPr>
          <p:cNvPr id="24" name="向下箭號圖說文字 23"/>
          <p:cNvSpPr/>
          <p:nvPr/>
        </p:nvSpPr>
        <p:spPr>
          <a:xfrm>
            <a:off x="5347853" y="2740398"/>
            <a:ext cx="2804159" cy="512557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知道出差地點後</a:t>
            </a:r>
            <a:r>
              <a:rPr lang="zh-TW" altLang="en-US" dirty="0"/>
              <a:t>填寫</a:t>
            </a:r>
          </a:p>
        </p:txBody>
      </p:sp>
      <p:sp>
        <p:nvSpPr>
          <p:cNvPr id="25" name="矩形 24"/>
          <p:cNvSpPr/>
          <p:nvPr/>
        </p:nvSpPr>
        <p:spPr>
          <a:xfrm>
            <a:off x="1894114" y="3343982"/>
            <a:ext cx="1092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49264" y="3391364"/>
            <a:ext cx="1092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81786" y="4682152"/>
            <a:ext cx="1092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8" name="向右箭號 27"/>
          <p:cNvSpPr/>
          <p:nvPr/>
        </p:nvSpPr>
        <p:spPr>
          <a:xfrm>
            <a:off x="313509" y="5233854"/>
            <a:ext cx="8779490" cy="1419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依照此流程跑單，將指導教授同意書等證明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>
                <a:solidFill>
                  <a:srgbClr val="FFFF00"/>
                </a:solidFill>
              </a:rPr>
              <a:t>依序裝訂</a:t>
            </a:r>
            <a:r>
              <a:rPr lang="zh-TW" altLang="en-US" sz="2400" dirty="0" smtClean="0"/>
              <a:t>於請假程序單後。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4546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3868" y="274639"/>
            <a:ext cx="7662937" cy="918435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</a:rPr>
              <a:t>公差假</a:t>
            </a:r>
            <a:r>
              <a:rPr lang="en-US" altLang="zh-TW" sz="4000" dirty="0" smtClean="0">
                <a:solidFill>
                  <a:schemeClr val="bg1"/>
                </a:solidFill>
              </a:rPr>
              <a:t>-</a:t>
            </a:r>
            <a:r>
              <a:rPr lang="zh-TW" altLang="en-US" sz="4000" dirty="0" smtClean="0">
                <a:solidFill>
                  <a:schemeClr val="bg1"/>
                </a:solidFill>
              </a:rPr>
              <a:t>指導教授同意書</a:t>
            </a:r>
            <a:r>
              <a:rPr lang="en-US" altLang="zh-TW" sz="4000" dirty="0" smtClean="0">
                <a:solidFill>
                  <a:schemeClr val="bg1"/>
                </a:solidFill>
              </a:rPr>
              <a:t>/</a:t>
            </a:r>
            <a:r>
              <a:rPr lang="zh-TW" altLang="en-US" sz="4000" dirty="0" smtClean="0">
                <a:solidFill>
                  <a:schemeClr val="bg1"/>
                </a:solidFill>
              </a:rPr>
              <a:t>指派書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46" y="1286691"/>
            <a:ext cx="8917577" cy="53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4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3866" y="274639"/>
            <a:ext cx="7662937" cy="7605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dirty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中原大學學生</a:t>
            </a:r>
            <a:r>
              <a:rPr kumimoji="1"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請假注意事項</a:t>
            </a:r>
            <a:r>
              <a:rPr kumimoji="1" lang="en-US" altLang="zh-TW" sz="36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-</a:t>
            </a:r>
            <a:r>
              <a:rPr kumimoji="1" lang="zh-TW" altLang="en-US" sz="3600" dirty="0" smtClean="0">
                <a:solidFill>
                  <a:srgbClr val="FF0000"/>
                </a:solidFill>
                <a:latin typeface="Arial"/>
                <a:ea typeface="DFKai-SB"/>
              </a:rPr>
              <a:t>核假方式</a:t>
            </a:r>
            <a:endParaRPr kumimoji="1" lang="zh-TW" altLang="en-US" sz="3600" dirty="0">
              <a:solidFill>
                <a:srgbClr val="FF0000"/>
              </a:solidFill>
              <a:latin typeface="Arial"/>
              <a:ea typeface="DFKai-SB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/>
          </p:nvPr>
        </p:nvGraphicFramePr>
        <p:xfrm>
          <a:off x="173398" y="878416"/>
          <a:ext cx="8849635" cy="566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7390357" y="1336589"/>
            <a:ext cx="1753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DFKai-SB"/>
                <a:ea typeface="DFKai-SB"/>
                <a:cs typeface="+mn-cs"/>
              </a:rPr>
              <a:t> </a:t>
            </a:r>
            <a:endParaRPr kumimoji="0" lang="zh-TW" altLang="en-US" sz="24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DFKai-SB"/>
              <a:ea typeface="DFKai-SB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/>
              <a:ea typeface="DFKai-SB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431" y="4579866"/>
            <a:ext cx="4999703" cy="1298420"/>
          </a:xfrm>
          <a:prstGeom prst="rect">
            <a:avLst/>
          </a:prstGeom>
          <a:noFill/>
          <a:ln w="155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FKai-SB"/>
              <a:cs typeface="+mn-cs"/>
            </a:endParaRPr>
          </a:p>
        </p:txBody>
      </p:sp>
      <p:sp>
        <p:nvSpPr>
          <p:cNvPr id="6" name="向上箭號圖說文字 5"/>
          <p:cNvSpPr/>
          <p:nvPr/>
        </p:nvSpPr>
        <p:spPr>
          <a:xfrm>
            <a:off x="0" y="5547360"/>
            <a:ext cx="5146766" cy="1114697"/>
          </a:xfrm>
          <a:prstGeom prst="upArrow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上述兩種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假，遇到考試時，必須轉置成病假，附證明，系統不會核假。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/>
              <a:ea typeface="DFKai-SB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98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3866" y="274639"/>
            <a:ext cx="8032452" cy="7605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lvl="0"/>
            <a:r>
              <a:rPr kumimoji="1" lang="zh-TW" altLang="en-US" sz="3600" dirty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中原大學學生</a:t>
            </a:r>
            <a:r>
              <a:rPr kumimoji="1"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請假注意事項</a:t>
            </a:r>
            <a:r>
              <a:rPr kumimoji="1" lang="en-US" altLang="zh-TW" sz="36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-</a:t>
            </a:r>
            <a:r>
              <a:rPr lang="zh-TW" altLang="en-US" sz="3600" dirty="0"/>
              <a:t>請假程序單</a:t>
            </a: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993566"/>
              </p:ext>
            </p:extLst>
          </p:nvPr>
        </p:nvGraphicFramePr>
        <p:xfrm>
          <a:off x="-369518" y="1377863"/>
          <a:ext cx="9864247" cy="5311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向左箭號圖說文字 3"/>
          <p:cNvSpPr/>
          <p:nvPr/>
        </p:nvSpPr>
        <p:spPr>
          <a:xfrm>
            <a:off x="5711868" y="1193074"/>
            <a:ext cx="3344450" cy="155012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I-Touch   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請假系統自行列印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FKai-SB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9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3866" y="1"/>
            <a:ext cx="7662937" cy="1151906"/>
          </a:xfrm>
          <a:custGeom>
            <a:avLst/>
            <a:gdLst>
              <a:gd name="connsiteX0" fmla="*/ 0 w 4385287"/>
              <a:gd name="connsiteY0" fmla="*/ 78722 h 472320"/>
              <a:gd name="connsiteX1" fmla="*/ 78722 w 4385287"/>
              <a:gd name="connsiteY1" fmla="*/ 0 h 472320"/>
              <a:gd name="connsiteX2" fmla="*/ 4306565 w 4385287"/>
              <a:gd name="connsiteY2" fmla="*/ 0 h 472320"/>
              <a:gd name="connsiteX3" fmla="*/ 4385287 w 4385287"/>
              <a:gd name="connsiteY3" fmla="*/ 78722 h 472320"/>
              <a:gd name="connsiteX4" fmla="*/ 4385287 w 4385287"/>
              <a:gd name="connsiteY4" fmla="*/ 393598 h 472320"/>
              <a:gd name="connsiteX5" fmla="*/ 4306565 w 4385287"/>
              <a:gd name="connsiteY5" fmla="*/ 472320 h 472320"/>
              <a:gd name="connsiteX6" fmla="*/ 78722 w 4385287"/>
              <a:gd name="connsiteY6" fmla="*/ 472320 h 472320"/>
              <a:gd name="connsiteX7" fmla="*/ 0 w 4385287"/>
              <a:gd name="connsiteY7" fmla="*/ 393598 h 472320"/>
              <a:gd name="connsiteX8" fmla="*/ 0 w 4385287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5287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4306565" y="0"/>
                </a:lnTo>
                <a:cubicBezTo>
                  <a:pt x="4350042" y="0"/>
                  <a:pt x="4385287" y="35245"/>
                  <a:pt x="4385287" y="78722"/>
                </a:cubicBezTo>
                <a:lnTo>
                  <a:pt x="4385287" y="393598"/>
                </a:lnTo>
                <a:cubicBezTo>
                  <a:pt x="4385287" y="437075"/>
                  <a:pt x="4350042" y="472320"/>
                  <a:pt x="4306565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olidFill>
            <a:srgbClr val="0080A2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88810" tIns="23057" rIns="188810" bIns="23057" numCol="1" spcCol="1270" anchor="ctr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請假程序單範例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-3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日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不含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以上列印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zh-TW" altLang="en-US" sz="3600" dirty="0">
                <a:solidFill>
                  <a:prstClr val="white"/>
                </a:solidFill>
                <a:cs typeface="+mn-cs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請假系統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自行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列印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6617" y="2203269"/>
            <a:ext cx="1105989" cy="531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FKai-SB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80814" y="1754778"/>
            <a:ext cx="1240969" cy="531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FKai-SB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417" y="2020389"/>
            <a:ext cx="1299372" cy="55478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617" y="2203269"/>
            <a:ext cx="1299372" cy="24384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359" y="2490651"/>
            <a:ext cx="1299372" cy="24384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673" y="2849795"/>
            <a:ext cx="2178938" cy="24384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993" y="2843251"/>
            <a:ext cx="2178938" cy="24384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728651" y="3087091"/>
            <a:ext cx="1105989" cy="531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FKai-SB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55" y="5055736"/>
            <a:ext cx="1343014" cy="56088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417" y="4717643"/>
            <a:ext cx="1343014" cy="69069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39" y="4645483"/>
            <a:ext cx="1253235" cy="69069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074" y="4744329"/>
            <a:ext cx="1402880" cy="744247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718" y="4925924"/>
            <a:ext cx="1402880" cy="69069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97" y="4965016"/>
            <a:ext cx="1170756" cy="69069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97" y="6191794"/>
            <a:ext cx="1645774" cy="4975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68" y="1378276"/>
            <a:ext cx="8707703" cy="5062311"/>
          </a:xfrm>
          <a:prstGeom prst="rect">
            <a:avLst/>
          </a:prstGeom>
        </p:spPr>
      </p:pic>
      <p:sp>
        <p:nvSpPr>
          <p:cNvPr id="23" name="向右箭號 22"/>
          <p:cNvSpPr/>
          <p:nvPr/>
        </p:nvSpPr>
        <p:spPr>
          <a:xfrm>
            <a:off x="940526" y="4677130"/>
            <a:ext cx="7489371" cy="731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依照此流程跑單，將相關證明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裝訂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於請假程序單後。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FKai-SB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3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7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flipV="1">
            <a:off x="0" y="782142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96162" y="64254"/>
            <a:ext cx="8534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114-1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重大集會公告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5" name="圖片 2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" y="5317595"/>
            <a:ext cx="1422000" cy="9954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圖片 2"/>
          <p:cNvPicPr preferRelativeResize="0">
            <a:picLocks/>
          </p:cNvPicPr>
          <p:nvPr/>
        </p:nvPicPr>
        <p:blipFill rotWithShape="1">
          <a:blip r:embed="rId3"/>
          <a:srcRect l="6027" r="6190"/>
          <a:stretch/>
        </p:blipFill>
        <p:spPr>
          <a:xfrm>
            <a:off x="1790183" y="5246435"/>
            <a:ext cx="1422000" cy="106656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矩形 5"/>
          <p:cNvSpPr/>
          <p:nvPr/>
        </p:nvSpPr>
        <p:spPr>
          <a:xfrm>
            <a:off x="3601463" y="5487797"/>
            <a:ext cx="34828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/>
                <a:ea typeface="DFKai-SB"/>
                <a:cs typeface="+mn-cs"/>
              </a:rPr>
              <a:t>Admonish</a:t>
            </a:r>
            <a:endParaRPr kumimoji="0" lang="zh-TW" altLang="en-US" sz="5400" b="0" i="0" u="none" strike="noStrike" kern="1200" cap="none" spc="0" normalizeH="0" baseline="0" noProof="0" dirty="0">
              <a:ln w="0"/>
              <a:gradFill>
                <a:gsLst>
                  <a:gs pos="0">
                    <a:srgbClr val="4BACC6">
                      <a:lumMod val="50000"/>
                    </a:srgbClr>
                  </a:gs>
                  <a:gs pos="50000">
                    <a:srgbClr val="4BACC6"/>
                  </a:gs>
                  <a:gs pos="100000">
                    <a:srgbClr val="4BACC6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/>
              <a:ea typeface="DFKai-SB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54235" y="5030343"/>
            <a:ext cx="1102993" cy="1102003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306505"/>
              </p:ext>
            </p:extLst>
          </p:nvPr>
        </p:nvGraphicFramePr>
        <p:xfrm>
          <a:off x="96162" y="929737"/>
          <a:ext cx="8909814" cy="430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072">
                  <a:extLst>
                    <a:ext uri="{9D8B030D-6E8A-4147-A177-3AD203B41FA5}">
                      <a16:colId xmlns:a16="http://schemas.microsoft.com/office/drawing/2014/main" val="2049943303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1307596998"/>
                    </a:ext>
                  </a:extLst>
                </a:gridCol>
                <a:gridCol w="1412102">
                  <a:extLst>
                    <a:ext uri="{9D8B030D-6E8A-4147-A177-3AD203B41FA5}">
                      <a16:colId xmlns:a16="http://schemas.microsoft.com/office/drawing/2014/main" val="3563837283"/>
                    </a:ext>
                  </a:extLst>
                </a:gridCol>
              </a:tblGrid>
              <a:tr h="53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集會名稱 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集合地點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370" algn="ctr"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0570318"/>
                  </a:ext>
                </a:extLst>
              </a:tr>
              <a:tr h="571230">
                <a:tc>
                  <a:txBody>
                    <a:bodyPr/>
                    <a:lstStyle/>
                    <a:p>
                      <a:pPr algn="dist"/>
                      <a:r>
                        <a:rPr lang="en-US" altLang="zh-TW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70</a:t>
                      </a:r>
                      <a:r>
                        <a:rPr lang="zh-TW" altLang="en-US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屆運動大會</a:t>
                      </a:r>
                      <a:endParaRPr lang="zh-TW" alt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31750" algn="l">
                        <a:spcAft>
                          <a:spcPts val="0"/>
                        </a:spcAft>
                      </a:pP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無故未到，將依未到重大集會辦理。</a:t>
                      </a:r>
                      <a:endParaRPr lang="en-US" altLang="zh-TW" sz="2000" b="1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874848"/>
                  </a:ext>
                </a:extLst>
              </a:tr>
              <a:tr h="913967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電資學院院週會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4085" indent="-970915" algn="l">
                        <a:spcAft>
                          <a:spcPts val="0"/>
                        </a:spcAft>
                      </a:pP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11:10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12:00/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  正  樓</a:t>
                      </a:r>
                      <a:endParaRPr lang="zh-TW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31750" algn="ctr">
                        <a:spcAft>
                          <a:spcPts val="0"/>
                        </a:spcAft>
                      </a:pPr>
                      <a:endParaRPr lang="en-US" altLang="zh-TW" sz="2000" b="1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9023295"/>
                  </a:ext>
                </a:extLst>
              </a:tr>
              <a:tr h="22849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系主任時間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大數據學士班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marL="0" marR="0" lvl="0" indent="0" algn="l" defTabSz="8164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11:10-12:00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金榮講堂</a:t>
                      </a:r>
                      <a:endParaRPr lang="en-US" altLang="zh-TW" sz="2400" b="1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8164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資工系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11:10-12:00/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</a:t>
                      </a:r>
                      <a:r>
                        <a:rPr lang="zh-TW" altLang="en-US" sz="2400" b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信樓</a:t>
                      </a:r>
                      <a:endParaRPr lang="en-US" altLang="zh-TW" sz="2400" b="1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31750" lvl="0" indent="0" algn="ctr" defTabSz="8164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0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7399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9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566199"/>
              </p:ext>
            </p:extLst>
          </p:nvPr>
        </p:nvGraphicFramePr>
        <p:xfrm>
          <a:off x="138024" y="1397478"/>
          <a:ext cx="8781690" cy="531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3866" y="274639"/>
            <a:ext cx="7662937" cy="7605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dirty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中原大學學生</a:t>
            </a:r>
            <a:r>
              <a:rPr kumimoji="1"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請假注意事項</a:t>
            </a:r>
            <a:endParaRPr kumimoji="1" lang="zh-TW" altLang="en-US" sz="3600" dirty="0">
              <a:solidFill>
                <a:schemeClr val="accent5">
                  <a:lumMod val="50000"/>
                </a:schemeClr>
              </a:solidFill>
              <a:latin typeface="Arial"/>
              <a:ea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139037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147319"/>
              </p:ext>
            </p:extLst>
          </p:nvPr>
        </p:nvGraphicFramePr>
        <p:xfrm>
          <a:off x="138024" y="1397478"/>
          <a:ext cx="8945016" cy="531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3866" y="274639"/>
            <a:ext cx="7662937" cy="7605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dirty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中原大學學生</a:t>
            </a:r>
            <a:r>
              <a:rPr kumimoji="1"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請假注意事項</a:t>
            </a:r>
            <a:endParaRPr kumimoji="1" lang="zh-TW" altLang="en-US" sz="3600" dirty="0">
              <a:solidFill>
                <a:schemeClr val="accent5">
                  <a:lumMod val="50000"/>
                </a:schemeClr>
              </a:solidFill>
              <a:latin typeface="Arial"/>
              <a:ea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30937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29739" y="0"/>
            <a:ext cx="7772400" cy="594134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留言本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-1" y="722811"/>
            <a:ext cx="3006511" cy="552994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523" y="792141"/>
            <a:ext cx="6071712" cy="546061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918" y="3688193"/>
            <a:ext cx="3159317" cy="174691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58396" y="4570955"/>
            <a:ext cx="1908595" cy="5887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證明放置處</a:t>
            </a:r>
          </a:p>
        </p:txBody>
      </p:sp>
      <p:sp>
        <p:nvSpPr>
          <p:cNvPr id="13" name="矩形 12"/>
          <p:cNvSpPr/>
          <p:nvPr/>
        </p:nvSpPr>
        <p:spPr>
          <a:xfrm>
            <a:off x="6394330" y="4590398"/>
            <a:ext cx="2121020" cy="5887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留言務必詳實</a:t>
            </a:r>
          </a:p>
        </p:txBody>
      </p:sp>
      <p:sp>
        <p:nvSpPr>
          <p:cNvPr id="14" name="矩形 13"/>
          <p:cNvSpPr/>
          <p:nvPr/>
        </p:nvSpPr>
        <p:spPr>
          <a:xfrm>
            <a:off x="414068" y="4590398"/>
            <a:ext cx="1908595" cy="5887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留言本</a:t>
            </a:r>
          </a:p>
        </p:txBody>
      </p:sp>
    </p:spTree>
    <p:extLst>
      <p:ext uri="{BB962C8B-B14F-4D97-AF65-F5344CB8AC3E}">
        <p14:creationId xmlns:p14="http://schemas.microsoft.com/office/powerpoint/2010/main" val="234977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中原大學請假假別</a:t>
            </a:r>
            <a:endParaRPr lang="zh-TW" altLang="en-US" sz="54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211018" y="1294548"/>
          <a:ext cx="8932982" cy="157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22748" y="2866292"/>
            <a:ext cx="3288320" cy="35394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事假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病假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喪假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生產假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生理假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心理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假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003433" y="2866292"/>
            <a:ext cx="328832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事假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病假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喪假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生產假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3433" y="5573969"/>
            <a:ext cx="167639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生理假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心理假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5489335" y="5713087"/>
            <a:ext cx="858711" cy="727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FKai-SB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48046" y="5521182"/>
            <a:ext cx="253129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遇到考試轉置成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「考試假」中「病假」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20354" y="2966637"/>
            <a:ext cx="1623646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生產假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向下箭號圖說文字 10"/>
          <p:cNvSpPr/>
          <p:nvPr/>
        </p:nvSpPr>
        <p:spPr>
          <a:xfrm>
            <a:off x="5489335" y="1294548"/>
            <a:ext cx="3197467" cy="1142999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請假期間只要有「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考試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」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，   務必填寫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「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考試假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FKai-SB"/>
                <a:cs typeface="+mn-cs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73256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3431" y="1670542"/>
            <a:ext cx="8686800" cy="4525963"/>
          </a:xfrm>
        </p:spPr>
        <p:txBody>
          <a:bodyPr>
            <a:normAutofit/>
          </a:bodyPr>
          <a:lstStyle/>
          <a:p>
            <a:pPr>
              <a:tabLst>
                <a:tab pos="2338388" algn="l"/>
              </a:tabLst>
            </a:pPr>
            <a:r>
              <a:rPr kumimoji="1" lang="zh-TW" alt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依據：</a:t>
            </a:r>
            <a:r>
              <a:rPr kumimoji="1" lang="en-US" altLang="zh-TW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112-1</a:t>
            </a:r>
            <a:r>
              <a:rPr kumimoji="1" lang="zh-TW" altLang="en-US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學期</a:t>
            </a:r>
            <a:r>
              <a:rPr kumimoji="1" lang="zh-TW" altLang="en-US" sz="5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</a:t>
            </a:r>
            <a:r>
              <a:rPr kumimoji="1" lang="zh-TW" altLang="en-US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事務</a:t>
            </a:r>
            <a:endParaRPr kumimoji="1" lang="en-US" altLang="zh-TW" sz="54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338388" indent="0">
              <a:buNone/>
              <a:tabLst>
                <a:tab pos="2338388" algn="l"/>
              </a:tabLst>
            </a:pPr>
            <a:r>
              <a:rPr kumimoji="1" lang="zh-TW" altLang="en-US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會議修訂</a:t>
            </a:r>
            <a:endParaRPr kumimoji="1" lang="en-US" altLang="zh-TW" sz="54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zh-TW" alt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包括</a:t>
            </a:r>
            <a:r>
              <a:rPr kumimoji="1" lang="zh-TW" altLang="en-US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校內</a:t>
            </a:r>
            <a:r>
              <a:rPr kumimoji="1" lang="zh-TW" alt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課堂</a:t>
            </a:r>
            <a:r>
              <a:rPr kumimoji="1"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小考</a:t>
            </a:r>
            <a:r>
              <a:rPr kumimoji="1" lang="zh-TW" altLang="en-US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期中</a:t>
            </a:r>
            <a:r>
              <a:rPr kumimoji="1" lang="zh-TW" altLang="en-US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期末</a:t>
            </a:r>
            <a:r>
              <a:rPr kumimoji="1" lang="zh-TW" altLang="en-US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畢業考</a:t>
            </a:r>
            <a:r>
              <a:rPr kumimoji="1" lang="zh-TW" alt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等各種考試。</a:t>
            </a:r>
            <a:endParaRPr lang="zh-TW" altLang="en-US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中原大學</a:t>
            </a:r>
            <a:r>
              <a:rPr lang="zh-TW" altLang="en-US" sz="5400" dirty="0" smtClean="0">
                <a:solidFill>
                  <a:srgbClr val="7030A0"/>
                </a:solidFill>
              </a:rPr>
              <a:t>考試假</a:t>
            </a:r>
            <a:r>
              <a:rPr lang="zh-TW" altLang="en-US" sz="5400" dirty="0" smtClean="0"/>
              <a:t>定義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9380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3866" y="274639"/>
            <a:ext cx="7662937" cy="7605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dirty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中原大學學生</a:t>
            </a:r>
            <a:r>
              <a:rPr kumimoji="1"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請假注意事項</a:t>
            </a:r>
            <a:endParaRPr kumimoji="1" lang="zh-TW" altLang="en-US" sz="3600" dirty="0">
              <a:solidFill>
                <a:schemeClr val="accent5">
                  <a:lumMod val="50000"/>
                </a:schemeClr>
              </a:solidFill>
              <a:latin typeface="Arial"/>
              <a:ea typeface="DFKai-SB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14412"/>
              </p:ext>
            </p:extLst>
          </p:nvPr>
        </p:nvGraphicFramePr>
        <p:xfrm>
          <a:off x="174433" y="786683"/>
          <a:ext cx="8969567" cy="5804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手繪多邊形 4"/>
          <p:cNvSpPr/>
          <p:nvPr/>
        </p:nvSpPr>
        <p:spPr>
          <a:xfrm>
            <a:off x="174433" y="5739428"/>
            <a:ext cx="8815188" cy="1035442"/>
          </a:xfrm>
          <a:custGeom>
            <a:avLst/>
            <a:gdLst>
              <a:gd name="connsiteX0" fmla="*/ 0 w 6264695"/>
              <a:gd name="connsiteY0" fmla="*/ 0 h 768599"/>
              <a:gd name="connsiteX1" fmla="*/ 6264695 w 6264695"/>
              <a:gd name="connsiteY1" fmla="*/ 0 h 768599"/>
              <a:gd name="connsiteX2" fmla="*/ 6264695 w 6264695"/>
              <a:gd name="connsiteY2" fmla="*/ 768599 h 768599"/>
              <a:gd name="connsiteX3" fmla="*/ 0 w 6264695"/>
              <a:gd name="connsiteY3" fmla="*/ 768599 h 768599"/>
              <a:gd name="connsiteX4" fmla="*/ 0 w 6264695"/>
              <a:gd name="connsiteY4" fmla="*/ 0 h 76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695" h="768599">
                <a:moveTo>
                  <a:pt x="0" y="0"/>
                </a:moveTo>
                <a:lnTo>
                  <a:pt x="6264695" y="0"/>
                </a:lnTo>
                <a:lnTo>
                  <a:pt x="6264695" y="768599"/>
                </a:lnTo>
                <a:lnTo>
                  <a:pt x="0" y="768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spcFirstLastPara="0" vert="horz" wrap="square" lIns="486210" tIns="333248" rIns="486210" bIns="113792" numCol="1" spcCol="127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433" y="5739428"/>
            <a:ext cx="8815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依據中原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大學學生獎懲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辦法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第十條第十七款：</a:t>
            </a:r>
            <a:endParaRPr kumimoji="0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校內為竊盜、侵占、詐欺、贓物、恐嚇、妨害名譽或偽、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變造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文書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之犯罪行為，經學校有關單位調查事證明確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者，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應予記大過。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58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3866" y="274639"/>
            <a:ext cx="7662937" cy="7605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dirty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中原大學學生</a:t>
            </a:r>
            <a:r>
              <a:rPr kumimoji="1"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DFKai-SB"/>
              </a:rPr>
              <a:t>請假注意事項</a:t>
            </a:r>
            <a:endParaRPr kumimoji="1" lang="zh-TW" altLang="en-US" sz="3600" dirty="0">
              <a:solidFill>
                <a:schemeClr val="accent5">
                  <a:lumMod val="50000"/>
                </a:schemeClr>
              </a:solidFill>
              <a:latin typeface="Arial"/>
              <a:ea typeface="DFKai-SB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665846"/>
              </p:ext>
            </p:extLst>
          </p:nvPr>
        </p:nvGraphicFramePr>
        <p:xfrm>
          <a:off x="79214" y="1035170"/>
          <a:ext cx="8969567" cy="575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1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jbuwbst">
      <a:majorFont>
        <a:latin typeface="Arial"/>
        <a:ea typeface="DFKai-SB"/>
        <a:cs typeface=""/>
      </a:majorFont>
      <a:minorFont>
        <a:latin typeface="Arial"/>
        <a:ea typeface="DFKai-S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FF0000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jbuwbst">
      <a:majorFont>
        <a:latin typeface="Arial"/>
        <a:ea typeface="DFKai-SB"/>
        <a:cs typeface=""/>
      </a:majorFont>
      <a:minorFont>
        <a:latin typeface="Arial"/>
        <a:ea typeface="DFKai-S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FF0000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13139</TotalTime>
  <Words>1368</Words>
  <Application>Microsoft Office PowerPoint</Application>
  <PresentationFormat>如螢幕大小 (4:3)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Gill Sans Light</vt:lpstr>
      <vt:lpstr>文鼎新粗黑</vt:lpstr>
      <vt:lpstr>華康中黑體</vt:lpstr>
      <vt:lpstr>微軟正黑體</vt:lpstr>
      <vt:lpstr>新細明體</vt:lpstr>
      <vt:lpstr>DFKai-SB</vt:lpstr>
      <vt:lpstr>DFKai-SB</vt:lpstr>
      <vt:lpstr>Arial</vt:lpstr>
      <vt:lpstr>Calibri</vt:lpstr>
      <vt:lpstr>Times New Roman</vt:lpstr>
      <vt:lpstr>3_Office 佈景主題</vt:lpstr>
      <vt:lpstr>1_Office 佈景主題</vt:lpstr>
      <vt:lpstr>中原大學資工系 暨 智慧運算與大數據學士班 114-1宣導資料</vt:lpstr>
      <vt:lpstr>PowerPoint 簡報</vt:lpstr>
      <vt:lpstr>中原大學學生請假注意事項</vt:lpstr>
      <vt:lpstr>中原大學學生請假注意事項</vt:lpstr>
      <vt:lpstr>留言本</vt:lpstr>
      <vt:lpstr>中原大學請假假別</vt:lpstr>
      <vt:lpstr>中原大學考試假定義</vt:lpstr>
      <vt:lpstr>中原大學學生請假注意事項</vt:lpstr>
      <vt:lpstr>中原大學學生請假注意事項</vt:lpstr>
      <vt:lpstr>中原大學學生請假相關證明</vt:lpstr>
      <vt:lpstr>中原大學學生請假注意事項</vt:lpstr>
      <vt:lpstr>學生請假家長證明書-範例</vt:lpstr>
      <vt:lpstr>中原大學公假定義</vt:lpstr>
      <vt:lpstr>公差假請假程序單範例-3日(不含)以上列印  (請假系統自行列印) </vt:lpstr>
      <vt:lpstr>公差假-指導教授同意書/指派書</vt:lpstr>
      <vt:lpstr>中原大學學生請假注意事項-核假方式</vt:lpstr>
      <vt:lpstr>中原大學學生請假注意事項-請假程序單</vt:lpstr>
      <vt:lpstr>請假程序單範例-3日(不含)以上列印  (請假系統自行列印) </vt:lpstr>
      <vt:lpstr>PowerPoint 簡報</vt:lpstr>
    </vt:vector>
  </TitlesOfParts>
  <Company>CYCU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黃聖芳</dc:creator>
  <cp:lastModifiedBy>吳美蒨教官</cp:lastModifiedBy>
  <cp:revision>447</cp:revision>
  <cp:lastPrinted>2025-02-26T05:38:09Z</cp:lastPrinted>
  <dcterms:created xsi:type="dcterms:W3CDTF">2020-04-16T00:28:27Z</dcterms:created>
  <dcterms:modified xsi:type="dcterms:W3CDTF">2025-08-31T06:38:36Z</dcterms:modified>
</cp:coreProperties>
</file>